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notesSlides/notesSlide13.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5.xml" ContentType="application/vnd.openxmlformats-officedocument.presentationml.notesSlide+xml"/>
  <Override PartName="/ppt/tags/tag70.xml" ContentType="application/vnd.openxmlformats-officedocument.presentationml.tags+xml"/>
  <Override PartName="/ppt/notesSlides/notesSlide16.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7.xml" ContentType="application/vnd.openxmlformats-officedocument.presentationml.notesSlide+xml"/>
  <Override PartName="/ppt/tags/tag75.xml" ContentType="application/vnd.openxmlformats-officedocument.presentationml.tags+xml"/>
  <Override PartName="/ppt/notesSlides/notesSlide18.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32.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33.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notesSlides/notesSlide3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35.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36.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37.xml" ContentType="application/vnd.openxmlformats-officedocument.presentationml.notesSlide+xml"/>
  <Override PartName="/ppt/tags/tag109.xml" ContentType="application/vnd.openxmlformats-officedocument.presentationml.tags+xml"/>
  <Override PartName="/ppt/notesSlides/notesSlide38.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39.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notesSlides/notesSlide40.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41.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42.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43.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notesSlides/notesSlide44.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notesSlides/notesSlide45.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46.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47.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48.xml" ContentType="application/vnd.openxmlformats-officedocument.presentationml.notesSlide+xml"/>
  <Override PartName="/ppt/tags/tag165.xml" ContentType="application/vnd.openxmlformats-officedocument.presentationml.tags+xml"/>
  <Override PartName="/ppt/notesSlides/notesSlide49.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50.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notesSlides/notesSlide51.xml" ContentType="application/vnd.openxmlformats-officedocument.presentationml.notesSlid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52.xml" ContentType="application/vnd.openxmlformats-officedocument.presentationml.notesSlid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53.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notesSlides/notesSlide54.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notesSlides/notesSlide55.xml" ContentType="application/vnd.openxmlformats-officedocument.presentationml.notesSlide+xml"/>
  <Override PartName="/ppt/tags/tag241.xml" ContentType="application/vnd.openxmlformats-officedocument.presentationml.tags+xml"/>
  <Override PartName="/ppt/notesSlides/notesSlide56.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notesSlides/notesSlide57.xml" ContentType="application/vnd.openxmlformats-officedocument.presentationml.notesSlide+xml"/>
  <Override PartName="/ppt/tags/tag244.xml" ContentType="application/vnd.openxmlformats-officedocument.presentationml.tags+xml"/>
  <Override PartName="/ppt/tags/tag245.xml" ContentType="application/vnd.openxmlformats-officedocument.presentationml.tags+xml"/>
  <Override PartName="/ppt/notesSlides/notesSlide58.xml" ContentType="application/vnd.openxmlformats-officedocument.presentationml.notesSlide+xml"/>
  <Override PartName="/ppt/tags/tag246.xml" ContentType="application/vnd.openxmlformats-officedocument.presentationml.tags+xml"/>
  <Override PartName="/ppt/notesSlides/notesSlide59.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notesSlides/notesSlide60.xml" ContentType="application/vnd.openxmlformats-officedocument.presentationml.notesSlide+xml"/>
  <Override PartName="/ppt/tags/tag24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4"/>
  </p:sldMasterIdLst>
  <p:notesMasterIdLst>
    <p:notesMasterId r:id="rId95"/>
  </p:notesMasterIdLst>
  <p:handoutMasterIdLst>
    <p:handoutMasterId r:id="rId96"/>
  </p:handoutMasterIdLst>
  <p:sldIdLst>
    <p:sldId id="570" r:id="rId5"/>
    <p:sldId id="569" r:id="rId6"/>
    <p:sldId id="568" r:id="rId7"/>
    <p:sldId id="572" r:id="rId8"/>
    <p:sldId id="571" r:id="rId9"/>
    <p:sldId id="575" r:id="rId10"/>
    <p:sldId id="446" r:id="rId11"/>
    <p:sldId id="466" r:id="rId12"/>
    <p:sldId id="444" r:id="rId13"/>
    <p:sldId id="443" r:id="rId14"/>
    <p:sldId id="451" r:id="rId15"/>
    <p:sldId id="469" r:id="rId16"/>
    <p:sldId id="521" r:id="rId17"/>
    <p:sldId id="522" r:id="rId18"/>
    <p:sldId id="523" r:id="rId19"/>
    <p:sldId id="524" r:id="rId20"/>
    <p:sldId id="335" r:id="rId21"/>
    <p:sldId id="442" r:id="rId22"/>
    <p:sldId id="338" r:id="rId23"/>
    <p:sldId id="472" r:id="rId24"/>
    <p:sldId id="527" r:id="rId25"/>
    <p:sldId id="457" r:id="rId26"/>
    <p:sldId id="517" r:id="rId27"/>
    <p:sldId id="562" r:id="rId28"/>
    <p:sldId id="563" r:id="rId29"/>
    <p:sldId id="347" r:id="rId30"/>
    <p:sldId id="351" r:id="rId31"/>
    <p:sldId id="587" r:id="rId32"/>
    <p:sldId id="353" r:id="rId33"/>
    <p:sldId id="588" r:id="rId34"/>
    <p:sldId id="356" r:id="rId35"/>
    <p:sldId id="357" r:id="rId36"/>
    <p:sldId id="589" r:id="rId37"/>
    <p:sldId id="360" r:id="rId38"/>
    <p:sldId id="434" r:id="rId39"/>
    <p:sldId id="590" r:id="rId40"/>
    <p:sldId id="365" r:id="rId41"/>
    <p:sldId id="366" r:id="rId42"/>
    <p:sldId id="591" r:id="rId43"/>
    <p:sldId id="370" r:id="rId44"/>
    <p:sldId id="371" r:id="rId45"/>
    <p:sldId id="385" r:id="rId46"/>
    <p:sldId id="386" r:id="rId47"/>
    <p:sldId id="383" r:id="rId48"/>
    <p:sldId id="377" r:id="rId49"/>
    <p:sldId id="594" r:id="rId50"/>
    <p:sldId id="593" r:id="rId51"/>
    <p:sldId id="592" r:id="rId52"/>
    <p:sldId id="388" r:id="rId53"/>
    <p:sldId id="430" r:id="rId54"/>
    <p:sldId id="564" r:id="rId55"/>
    <p:sldId id="576" r:id="rId56"/>
    <p:sldId id="530" r:id="rId57"/>
    <p:sldId id="531" r:id="rId58"/>
    <p:sldId id="532" r:id="rId59"/>
    <p:sldId id="533" r:id="rId60"/>
    <p:sldId id="535" r:id="rId61"/>
    <p:sldId id="536" r:id="rId62"/>
    <p:sldId id="537" r:id="rId63"/>
    <p:sldId id="578" r:id="rId64"/>
    <p:sldId id="539" r:id="rId65"/>
    <p:sldId id="540" r:id="rId66"/>
    <p:sldId id="541" r:id="rId67"/>
    <p:sldId id="542" r:id="rId68"/>
    <p:sldId id="543" r:id="rId69"/>
    <p:sldId id="544" r:id="rId70"/>
    <p:sldId id="579" r:id="rId71"/>
    <p:sldId id="566" r:id="rId72"/>
    <p:sldId id="577" r:id="rId73"/>
    <p:sldId id="547" r:id="rId74"/>
    <p:sldId id="548" r:id="rId75"/>
    <p:sldId id="549" r:id="rId76"/>
    <p:sldId id="550" r:id="rId77"/>
    <p:sldId id="551" r:id="rId78"/>
    <p:sldId id="552" r:id="rId79"/>
    <p:sldId id="553" r:id="rId80"/>
    <p:sldId id="554" r:id="rId81"/>
    <p:sldId id="580" r:id="rId82"/>
    <p:sldId id="556" r:id="rId83"/>
    <p:sldId id="581" r:id="rId84"/>
    <p:sldId id="558" r:id="rId85"/>
    <p:sldId id="559" r:id="rId86"/>
    <p:sldId id="560" r:id="rId87"/>
    <p:sldId id="461" r:id="rId88"/>
    <p:sldId id="429" r:id="rId89"/>
    <p:sldId id="485" r:id="rId90"/>
    <p:sldId id="465" r:id="rId91"/>
    <p:sldId id="484" r:id="rId92"/>
    <p:sldId id="574" r:id="rId93"/>
    <p:sldId id="573" r:id="rId94"/>
  </p:sldIdLst>
  <p:sldSz cx="12192000" cy="6858000"/>
  <p:notesSz cx="6797675" cy="9926638"/>
  <p:kinsoku lang="ja-JP" invalStChars="、。，．・：；？！゛゜ヽヾゝゞ々ー’”）〕］｝〉》」』】°‰′″℃￠％ぁぃぅぇぉっゃゅょゎァィゥェォッャュョヮヵヶ!%),.:;?]}｡｣､･ｧｨｩｪｫｬｭｮｯｰﾞﾟ" invalEndChars="‘“（〔［｛〈《「『【￥＄$([\{｢￡"/>
  <p:defaultTextStyle>
    <a:defPPr rtl="0">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6559D04-D5F9-6D4C-E4F3-19DBF0F533A5}" name="anakasradze (anakasradze@gmail.com)" initials="a(" userId="S::anakasradze_gmail.com#ext#@worldhealthorg.onmicrosoft.com::ce9e87d6-8da1-4b3e-8eaf-97a5b33f22ff" providerId="AD"/>
  <p188:author id="{9402596A-4C49-C5ED-2FF4-8F6433CDD6E8}" name="EZZINE, Hind" initials="EH" userId="S::ezzineh@who.int::edcab00f-6318-46e5-a4a9-188b01ee222f" providerId="AD"/>
  <p188:author id="{06B7A972-F6FA-E6B1-5919-B7C5D4BA1E22}" name="aalkhorisi" initials="aa" userId="S::aalkhorisi_moh.gov.sa#ext#@worldhealthorg.onmicrosoft.com::f4c2614d-a854-4233-a67f-c27c26e41677" providerId="AD"/>
  <p188:author id="{CE3F4ECB-56DD-20D5-704E-51FCCDB6670F}" name="GOMEZ, Paula" initials="GP" userId="S::gomezp@who.int::c93cf399-3ed7-4230-9282-8831e3fe5ae7" providerId="AD"/>
  <p188:author id="{159B5FD4-9652-60FA-D0E4-E1BDC1343CAB}" name="loah12" initials="lo" userId="S::loah12_hotmail.com#ext#@worldhealthorg.onmicrosoft.com::6b7a8008-cc74-4d3f-953f-fb245b9a9ba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DC User" initials="CU" lastIdx="3" clrIdx="0"/>
  <p:cmAuthor id="2" name="Nora Hellman" initials="NH" lastIdx="3" clrIdx="1">
    <p:extLst>
      <p:ext uri="{19B8F6BF-5375-455C-9EA6-DF929625EA0E}">
        <p15:presenceInfo xmlns:p15="http://schemas.microsoft.com/office/powerpoint/2012/main" userId="7bcf6808-f444-479a-bd94-67fa26adff87" providerId="Windows Live"/>
      </p:ext>
    </p:extLst>
  </p:cmAuthor>
  <p:cmAuthor id="3" name="Neatherlin, John" initials="NJ" lastIdx="21" clrIdx="2">
    <p:extLst>
      <p:ext uri="{19B8F6BF-5375-455C-9EA6-DF929625EA0E}">
        <p15:presenceInfo xmlns:p15="http://schemas.microsoft.com/office/powerpoint/2012/main" userId="S-1-5-21-1650804671-166536148-112937823-464538" providerId="AD"/>
      </p:ext>
    </p:extLst>
  </p:cmAuthor>
  <p:cmAuthor id="4" name="nmq1" initials="nmq1" lastIdx="20" clrIdx="3">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61D19"/>
    <a:srgbClr val="729E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476E74-E3F1-4E8B-8EE2-7B2126CBC6BB}" v="88" dt="2023-06-08T10:09:50.058"/>
    <p1510:client id="{3D0D2188-23C3-FBB1-051A-68F1BEDF869C}" v="280" dt="2023-06-08T09:46:31.89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40" autoAdjust="0"/>
    <p:restoredTop sz="94660"/>
  </p:normalViewPr>
  <p:slideViewPr>
    <p:cSldViewPr snapToGrid="0">
      <p:cViewPr varScale="1">
        <p:scale>
          <a:sx n="80" d="100"/>
          <a:sy n="80" d="100"/>
        </p:scale>
        <p:origin x="360" y="7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3126"/>
        <p:guide pos="214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commentAuthors" Target="commentAuthors.xml"/><Relationship Id="rId10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C95B7CC4-395D-B514-B7F5-50A16E1DF3A9}"/>
    <pc:docChg chg="addSld delSld modSld addMainMaster modMainMaster">
      <pc:chgData name="EZZINE, Hind" userId="S::ezzineh@who.int::edcab00f-6318-46e5-a4a9-188b01ee222f" providerId="AD" clId="Web-{C95B7CC4-395D-B514-B7F5-50A16E1DF3A9}" dt="2023-06-05T20:05:27.907" v="347" actId="1076"/>
      <pc:docMkLst>
        <pc:docMk/>
      </pc:docMkLst>
      <pc:sldChg chg="modSp del">
        <pc:chgData name="EZZINE, Hind" userId="S::ezzineh@who.int::edcab00f-6318-46e5-a4a9-188b01ee222f" providerId="AD" clId="Web-{C95B7CC4-395D-B514-B7F5-50A16E1DF3A9}" dt="2023-06-05T17:18:58.515" v="258"/>
        <pc:sldMkLst>
          <pc:docMk/>
          <pc:sldMk cId="1633598398" sldId="439"/>
        </pc:sldMkLst>
        <pc:spChg chg="mod">
          <ac:chgData name="EZZINE, Hind" userId="S::ezzineh@who.int::edcab00f-6318-46e5-a4a9-188b01ee222f" providerId="AD" clId="Web-{C95B7CC4-395D-B514-B7F5-50A16E1DF3A9}" dt="2023-06-05T17:17:59.982" v="243" actId="20577"/>
          <ac:spMkLst>
            <pc:docMk/>
            <pc:sldMk cId="1633598398" sldId="439"/>
            <ac:spMk id="19459" creationId="{16CC64D2-9B3A-C841-A89F-981D55D9BA5F}"/>
          </ac:spMkLst>
        </pc:spChg>
      </pc:sldChg>
      <pc:sldChg chg="modSp del">
        <pc:chgData name="EZZINE, Hind" userId="S::ezzineh@who.int::edcab00f-6318-46e5-a4a9-188b01ee222f" providerId="AD" clId="Web-{C95B7CC4-395D-B514-B7F5-50A16E1DF3A9}" dt="2023-06-05T17:17:17.606" v="223"/>
        <pc:sldMkLst>
          <pc:docMk/>
          <pc:sldMk cId="3249548684" sldId="440"/>
        </pc:sldMkLst>
        <pc:spChg chg="mod">
          <ac:chgData name="EZZINE, Hind" userId="S::ezzineh@who.int::edcab00f-6318-46e5-a4a9-188b01ee222f" providerId="AD" clId="Web-{C95B7CC4-395D-B514-B7F5-50A16E1DF3A9}" dt="2023-06-05T17:12:53.239" v="70" actId="20577"/>
          <ac:spMkLst>
            <pc:docMk/>
            <pc:sldMk cId="3249548684" sldId="440"/>
            <ac:spMk id="19459" creationId="{16CC64D2-9B3A-C841-A89F-981D55D9BA5F}"/>
          </ac:spMkLst>
        </pc:spChg>
      </pc:sldChg>
      <pc:sldChg chg="modSp del">
        <pc:chgData name="EZZINE, Hind" userId="S::ezzineh@who.int::edcab00f-6318-46e5-a4a9-188b01ee222f" providerId="AD" clId="Web-{C95B7CC4-395D-B514-B7F5-50A16E1DF3A9}" dt="2023-06-05T20:04:49.749" v="343"/>
        <pc:sldMkLst>
          <pc:docMk/>
          <pc:sldMk cId="3499149279" sldId="447"/>
        </pc:sldMkLst>
        <pc:spChg chg="mod">
          <ac:chgData name="EZZINE, Hind" userId="S::ezzineh@who.int::edcab00f-6318-46e5-a4a9-188b01ee222f" providerId="AD" clId="Web-{C95B7CC4-395D-B514-B7F5-50A16E1DF3A9}" dt="2023-06-05T20:04:01.685" v="329" actId="20577"/>
          <ac:spMkLst>
            <pc:docMk/>
            <pc:sldMk cId="3499149279" sldId="447"/>
            <ac:spMk id="2" creationId="{00000000-0000-0000-0000-000000000000}"/>
          </ac:spMkLst>
        </pc:spChg>
      </pc:sldChg>
      <pc:sldChg chg="modSp del">
        <pc:chgData name="EZZINE, Hind" userId="S::ezzineh@who.int::edcab00f-6318-46e5-a4a9-188b01ee222f" providerId="AD" clId="Web-{C95B7CC4-395D-B514-B7F5-50A16E1DF3A9}" dt="2023-06-05T17:11:58.300" v="63"/>
        <pc:sldMkLst>
          <pc:docMk/>
          <pc:sldMk cId="2845220213" sldId="477"/>
        </pc:sldMkLst>
        <pc:spChg chg="mod">
          <ac:chgData name="EZZINE, Hind" userId="S::ezzineh@who.int::edcab00f-6318-46e5-a4a9-188b01ee222f" providerId="AD" clId="Web-{C95B7CC4-395D-B514-B7F5-50A16E1DF3A9}" dt="2023-06-05T17:11:04.736" v="48" actId="20577"/>
          <ac:spMkLst>
            <pc:docMk/>
            <pc:sldMk cId="2845220213" sldId="477"/>
            <ac:spMk id="308" creationId="{00000000-0000-0000-0000-000000000000}"/>
          </ac:spMkLst>
        </pc:spChg>
      </pc:sldChg>
      <pc:sldChg chg="del">
        <pc:chgData name="EZZINE, Hind" userId="S::ezzineh@who.int::edcab00f-6318-46e5-a4a9-188b01ee222f" providerId="AD" clId="Web-{C95B7CC4-395D-B514-B7F5-50A16E1DF3A9}" dt="2023-06-05T17:09:44.280" v="31"/>
        <pc:sldMkLst>
          <pc:docMk/>
          <pc:sldMk cId="3402233151" sldId="525"/>
        </pc:sldMkLst>
      </pc:sldChg>
      <pc:sldChg chg="del">
        <pc:chgData name="EZZINE, Hind" userId="S::ezzineh@who.int::edcab00f-6318-46e5-a4a9-188b01ee222f" providerId="AD" clId="Web-{C95B7CC4-395D-B514-B7F5-50A16E1DF3A9}" dt="2023-06-05T17:20:24.674" v="265"/>
        <pc:sldMkLst>
          <pc:docMk/>
          <pc:sldMk cId="1937283219" sldId="528"/>
        </pc:sldMkLst>
      </pc:sldChg>
      <pc:sldChg chg="del">
        <pc:chgData name="EZZINE, Hind" userId="S::ezzineh@who.int::edcab00f-6318-46e5-a4a9-188b01ee222f" providerId="AD" clId="Web-{C95B7CC4-395D-B514-B7F5-50A16E1DF3A9}" dt="2023-06-05T17:20:21.705" v="264"/>
        <pc:sldMkLst>
          <pc:docMk/>
          <pc:sldMk cId="696448064" sldId="529"/>
        </pc:sldMkLst>
      </pc:sldChg>
      <pc:sldChg chg="modSp add">
        <pc:chgData name="EZZINE, Hind" userId="S::ezzineh@who.int::edcab00f-6318-46e5-a4a9-188b01ee222f" providerId="AD" clId="Web-{C95B7CC4-395D-B514-B7F5-50A16E1DF3A9}" dt="2023-06-05T17:11:54.019" v="62" actId="14100"/>
        <pc:sldMkLst>
          <pc:docMk/>
          <pc:sldMk cId="592652256" sldId="568"/>
        </pc:sldMkLst>
        <pc:spChg chg="mod">
          <ac:chgData name="EZZINE, Hind" userId="S::ezzineh@who.int::edcab00f-6318-46e5-a4a9-188b01ee222f" providerId="AD" clId="Web-{C95B7CC4-395D-B514-B7F5-50A16E1DF3A9}" dt="2023-06-05T17:11:54.019" v="62" actId="14100"/>
          <ac:spMkLst>
            <pc:docMk/>
            <pc:sldMk cId="592652256" sldId="568"/>
            <ac:spMk id="2" creationId="{975F2BD4-102D-E566-0B16-C9EC167EDE55}"/>
          </ac:spMkLst>
        </pc:spChg>
        <pc:spChg chg="mod">
          <ac:chgData name="EZZINE, Hind" userId="S::ezzineh@who.int::edcab00f-6318-46e5-a4a9-188b01ee222f" providerId="AD" clId="Web-{C95B7CC4-395D-B514-B7F5-50A16E1DF3A9}" dt="2023-06-05T17:11:19.158" v="50" actId="1076"/>
          <ac:spMkLst>
            <pc:docMk/>
            <pc:sldMk cId="592652256" sldId="568"/>
            <ac:spMk id="312" creationId="{00000000-0000-0000-0000-000000000000}"/>
          </ac:spMkLst>
        </pc:spChg>
      </pc:sldChg>
      <pc:sldChg chg="modSp add">
        <pc:chgData name="EZZINE, Hind" userId="S::ezzineh@who.int::edcab00f-6318-46e5-a4a9-188b01ee222f" providerId="AD" clId="Web-{C95B7CC4-395D-B514-B7F5-50A16E1DF3A9}" dt="2023-06-05T17:10:38.829" v="45"/>
        <pc:sldMkLst>
          <pc:docMk/>
          <pc:sldMk cId="2703541403" sldId="569"/>
        </pc:sldMkLst>
        <pc:spChg chg="mod">
          <ac:chgData name="EZZINE, Hind" userId="S::ezzineh@who.int::edcab00f-6318-46e5-a4a9-188b01ee222f" providerId="AD" clId="Web-{C95B7CC4-395D-B514-B7F5-50A16E1DF3A9}" dt="2023-06-05T17:09:53.781" v="34" actId="1076"/>
          <ac:spMkLst>
            <pc:docMk/>
            <pc:sldMk cId="2703541403" sldId="569"/>
            <ac:spMk id="283" creationId="{00000000-0000-0000-0000-000000000000}"/>
          </ac:spMkLst>
        </pc:spChg>
        <pc:spChg chg="mod">
          <ac:chgData name="EZZINE, Hind" userId="S::ezzineh@who.int::edcab00f-6318-46e5-a4a9-188b01ee222f" providerId="AD" clId="Web-{C95B7CC4-395D-B514-B7F5-50A16E1DF3A9}" dt="2023-06-05T17:10:38.829" v="45"/>
          <ac:spMkLst>
            <pc:docMk/>
            <pc:sldMk cId="2703541403" sldId="569"/>
            <ac:spMk id="284" creationId="{00000000-0000-0000-0000-000000000000}"/>
          </ac:spMkLst>
        </pc:spChg>
      </pc:sldChg>
      <pc:sldChg chg="modSp add">
        <pc:chgData name="EZZINE, Hind" userId="S::ezzineh@who.int::edcab00f-6318-46e5-a4a9-188b01ee222f" providerId="AD" clId="Web-{C95B7CC4-395D-B514-B7F5-50A16E1DF3A9}" dt="2023-06-05T17:09:40.843" v="30" actId="20577"/>
        <pc:sldMkLst>
          <pc:docMk/>
          <pc:sldMk cId="425678083" sldId="570"/>
        </pc:sldMkLst>
        <pc:spChg chg="mod">
          <ac:chgData name="EZZINE, Hind" userId="S::ezzineh@who.int::edcab00f-6318-46e5-a4a9-188b01ee222f" providerId="AD" clId="Web-{C95B7CC4-395D-B514-B7F5-50A16E1DF3A9}" dt="2023-06-05T17:09:20.795" v="20" actId="1076"/>
          <ac:spMkLst>
            <pc:docMk/>
            <pc:sldMk cId="425678083" sldId="570"/>
            <ac:spMk id="307" creationId="{00000000-0000-0000-0000-000000000000}"/>
          </ac:spMkLst>
        </pc:spChg>
        <pc:spChg chg="mod">
          <ac:chgData name="EZZINE, Hind" userId="S::ezzineh@who.int::edcab00f-6318-46e5-a4a9-188b01ee222f" providerId="AD" clId="Web-{C95B7CC4-395D-B514-B7F5-50A16E1DF3A9}" dt="2023-06-05T17:09:13.967" v="19" actId="20577"/>
          <ac:spMkLst>
            <pc:docMk/>
            <pc:sldMk cId="425678083" sldId="570"/>
            <ac:spMk id="308" creationId="{00000000-0000-0000-0000-000000000000}"/>
          </ac:spMkLst>
        </pc:spChg>
        <pc:spChg chg="mod">
          <ac:chgData name="EZZINE, Hind" userId="S::ezzineh@who.int::edcab00f-6318-46e5-a4a9-188b01ee222f" providerId="AD" clId="Web-{C95B7CC4-395D-B514-B7F5-50A16E1DF3A9}" dt="2023-06-05T17:09:40.843" v="30" actId="20577"/>
          <ac:spMkLst>
            <pc:docMk/>
            <pc:sldMk cId="425678083" sldId="570"/>
            <ac:spMk id="310" creationId="{00000000-0000-0000-0000-000000000000}"/>
          </ac:spMkLst>
        </pc:spChg>
      </pc:sldChg>
      <pc:sldChg chg="modSp add">
        <pc:chgData name="EZZINE, Hind" userId="S::ezzineh@who.int::edcab00f-6318-46e5-a4a9-188b01ee222f" providerId="AD" clId="Web-{C95B7CC4-395D-B514-B7F5-50A16E1DF3A9}" dt="2023-06-05T17:23:34.070" v="325" actId="20577"/>
        <pc:sldMkLst>
          <pc:docMk/>
          <pc:sldMk cId="573515218" sldId="571"/>
        </pc:sldMkLst>
        <pc:spChg chg="mod">
          <ac:chgData name="EZZINE, Hind" userId="S::ezzineh@who.int::edcab00f-6318-46e5-a4a9-188b01ee222f" providerId="AD" clId="Web-{C95B7CC4-395D-B514-B7F5-50A16E1DF3A9}" dt="2023-06-05T17:23:34.070" v="325" actId="20577"/>
          <ac:spMkLst>
            <pc:docMk/>
            <pc:sldMk cId="573515218" sldId="571"/>
            <ac:spMk id="320" creationId="{00000000-0000-0000-0000-000000000000}"/>
          </ac:spMkLst>
        </pc:spChg>
        <pc:spChg chg="mod">
          <ac:chgData name="EZZINE, Hind" userId="S::ezzineh@who.int::edcab00f-6318-46e5-a4a9-188b01ee222f" providerId="AD" clId="Web-{C95B7CC4-395D-B514-B7F5-50A16E1DF3A9}" dt="2023-06-05T17:17:45.216" v="241" actId="1076"/>
          <ac:spMkLst>
            <pc:docMk/>
            <pc:sldMk cId="573515218" sldId="571"/>
            <ac:spMk id="321" creationId="{00000000-0000-0000-0000-000000000000}"/>
          </ac:spMkLst>
        </pc:spChg>
      </pc:sldChg>
      <pc:sldChg chg="modSp add">
        <pc:chgData name="EZZINE, Hind" userId="S::ezzineh@who.int::edcab00f-6318-46e5-a4a9-188b01ee222f" providerId="AD" clId="Web-{C95B7CC4-395D-B514-B7F5-50A16E1DF3A9}" dt="2023-06-05T17:17:31.825" v="235" actId="20577"/>
        <pc:sldMkLst>
          <pc:docMk/>
          <pc:sldMk cId="301025069" sldId="572"/>
        </pc:sldMkLst>
        <pc:spChg chg="mod">
          <ac:chgData name="EZZINE, Hind" userId="S::ezzineh@who.int::edcab00f-6318-46e5-a4a9-188b01ee222f" providerId="AD" clId="Web-{C95B7CC4-395D-B514-B7F5-50A16E1DF3A9}" dt="2023-06-05T17:17:10.403" v="222" actId="20577"/>
          <ac:spMkLst>
            <pc:docMk/>
            <pc:sldMk cId="301025069" sldId="572"/>
            <ac:spMk id="2" creationId="{E00C3F80-6130-B56A-9B28-AE4F75F8AD47}"/>
          </ac:spMkLst>
        </pc:spChg>
        <pc:spChg chg="mod">
          <ac:chgData name="EZZINE, Hind" userId="S::ezzineh@who.int::edcab00f-6318-46e5-a4a9-188b01ee222f" providerId="AD" clId="Web-{C95B7CC4-395D-B514-B7F5-50A16E1DF3A9}" dt="2023-06-05T17:17:31.825" v="235" actId="20577"/>
          <ac:spMkLst>
            <pc:docMk/>
            <pc:sldMk cId="301025069" sldId="572"/>
            <ac:spMk id="317" creationId="{00000000-0000-0000-0000-000000000000}"/>
          </ac:spMkLst>
        </pc:spChg>
      </pc:sldChg>
      <pc:sldChg chg="modSp add">
        <pc:chgData name="EZZINE, Hind" userId="S::ezzineh@who.int::edcab00f-6318-46e5-a4a9-188b01ee222f" providerId="AD" clId="Web-{C95B7CC4-395D-B514-B7F5-50A16E1DF3A9}" dt="2023-06-05T17:21:45.645" v="281" actId="1076"/>
        <pc:sldMkLst>
          <pc:docMk/>
          <pc:sldMk cId="774166390" sldId="573"/>
        </pc:sldMkLst>
        <pc:spChg chg="mod">
          <ac:chgData name="EZZINE, Hind" userId="S::ezzineh@who.int::edcab00f-6318-46e5-a4a9-188b01ee222f" providerId="AD" clId="Web-{C95B7CC4-395D-B514-B7F5-50A16E1DF3A9}" dt="2023-06-05T17:21:45.645" v="281" actId="1076"/>
          <ac:spMkLst>
            <pc:docMk/>
            <pc:sldMk cId="774166390" sldId="573"/>
            <ac:spMk id="3" creationId="{00000000-0000-0000-0000-000000000000}"/>
          </ac:spMkLst>
        </pc:spChg>
      </pc:sldChg>
      <pc:sldChg chg="modSp add">
        <pc:chgData name="EZZINE, Hind" userId="S::ezzineh@who.int::edcab00f-6318-46e5-a4a9-188b01ee222f" providerId="AD" clId="Web-{C95B7CC4-395D-B514-B7F5-50A16E1DF3A9}" dt="2023-06-05T17:20:43.643" v="271" actId="1076"/>
        <pc:sldMkLst>
          <pc:docMk/>
          <pc:sldMk cId="4036858664" sldId="574"/>
        </pc:sldMkLst>
        <pc:spChg chg="mod">
          <ac:chgData name="EZZINE, Hind" userId="S::ezzineh@who.int::edcab00f-6318-46e5-a4a9-188b01ee222f" providerId="AD" clId="Web-{C95B7CC4-395D-B514-B7F5-50A16E1DF3A9}" dt="2023-06-05T17:20:43.643" v="271" actId="1076"/>
          <ac:spMkLst>
            <pc:docMk/>
            <pc:sldMk cId="4036858664" sldId="574"/>
            <ac:spMk id="2" creationId="{00000000-0000-0000-0000-000000000000}"/>
          </ac:spMkLst>
        </pc:spChg>
      </pc:sldChg>
      <pc:sldChg chg="modSp add">
        <pc:chgData name="EZZINE, Hind" userId="S::ezzineh@who.int::edcab00f-6318-46e5-a4a9-188b01ee222f" providerId="AD" clId="Web-{C95B7CC4-395D-B514-B7F5-50A16E1DF3A9}" dt="2023-06-05T20:04:44.062" v="342" actId="20577"/>
        <pc:sldMkLst>
          <pc:docMk/>
          <pc:sldMk cId="534418285" sldId="575"/>
        </pc:sldMkLst>
        <pc:spChg chg="mod">
          <ac:chgData name="EZZINE, Hind" userId="S::ezzineh@who.int::edcab00f-6318-46e5-a4a9-188b01ee222f" providerId="AD" clId="Web-{C95B7CC4-395D-B514-B7F5-50A16E1DF3A9}" dt="2023-06-05T20:04:44.062" v="342" actId="20577"/>
          <ac:spMkLst>
            <pc:docMk/>
            <pc:sldMk cId="534418285" sldId="575"/>
            <ac:spMk id="324" creationId="{00000000-0000-0000-0000-000000000000}"/>
          </ac:spMkLst>
        </pc:spChg>
      </pc:sldChg>
      <pc:sldChg chg="add">
        <pc:chgData name="EZZINE, Hind" userId="S::ezzineh@who.int::edcab00f-6318-46e5-a4a9-188b01ee222f" providerId="AD" clId="Web-{C95B7CC4-395D-B514-B7F5-50A16E1DF3A9}" dt="2023-06-05T20:05:16.204" v="344"/>
        <pc:sldMkLst>
          <pc:docMk/>
          <pc:sldMk cId="3408993256" sldId="576"/>
        </pc:sldMkLst>
      </pc:sldChg>
      <pc:sldChg chg="add">
        <pc:chgData name="EZZINE, Hind" userId="S::ezzineh@who.int::edcab00f-6318-46e5-a4a9-188b01ee222f" providerId="AD" clId="Web-{C95B7CC4-395D-B514-B7F5-50A16E1DF3A9}" dt="2023-06-05T20:05:16.313" v="345"/>
        <pc:sldMkLst>
          <pc:docMk/>
          <pc:sldMk cId="494872384" sldId="577"/>
        </pc:sldMkLst>
      </pc:sldChg>
      <pc:sldChg chg="modSp add">
        <pc:chgData name="EZZINE, Hind" userId="S::ezzineh@who.int::edcab00f-6318-46e5-a4a9-188b01ee222f" providerId="AD" clId="Web-{C95B7CC4-395D-B514-B7F5-50A16E1DF3A9}" dt="2023-06-05T20:05:27.907" v="347" actId="1076"/>
        <pc:sldMkLst>
          <pc:docMk/>
          <pc:sldMk cId="2423806837" sldId="578"/>
        </pc:sldMkLst>
        <pc:spChg chg="mod">
          <ac:chgData name="EZZINE, Hind" userId="S::ezzineh@who.int::edcab00f-6318-46e5-a4a9-188b01ee222f" providerId="AD" clId="Web-{C95B7CC4-395D-B514-B7F5-50A16E1DF3A9}" dt="2023-06-05T20:05:27.907" v="347" actId="1076"/>
          <ac:spMkLst>
            <pc:docMk/>
            <pc:sldMk cId="2423806837" sldId="578"/>
            <ac:spMk id="327" creationId="{00000000-0000-0000-0000-000000000000}"/>
          </ac:spMkLst>
        </pc:spChg>
      </pc:sldChg>
      <pc:sldMasterChg chg="add addSldLayout">
        <pc:chgData name="EZZINE, Hind" userId="S::ezzineh@who.int::edcab00f-6318-46e5-a4a9-188b01ee222f" providerId="AD" clId="Web-{C95B7CC4-395D-B514-B7F5-50A16E1DF3A9}" dt="2023-06-05T17:08:15.559" v="0"/>
        <pc:sldMasterMkLst>
          <pc:docMk/>
          <pc:sldMasterMk cId="0" sldId="2147483648"/>
        </pc:sldMasterMkLst>
        <pc:sldLayoutChg chg="add">
          <pc:chgData name="EZZINE, Hind" userId="S::ezzineh@who.int::edcab00f-6318-46e5-a4a9-188b01ee222f" providerId="AD" clId="Web-{C95B7CC4-395D-B514-B7F5-50A16E1DF3A9}" dt="2023-06-05T17:08:15.559" v="0"/>
          <pc:sldLayoutMkLst>
            <pc:docMk/>
            <pc:sldMasterMk cId="0" sldId="2147483648"/>
            <pc:sldLayoutMk cId="0" sldId="2147483649"/>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0"/>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2"/>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4"/>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5"/>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6"/>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7"/>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8"/>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59"/>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0"/>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1"/>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2"/>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3"/>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4"/>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5"/>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3666"/>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4291"/>
          </pc:sldLayoutMkLst>
        </pc:sldLayoutChg>
        <pc:sldLayoutChg chg="add">
          <pc:chgData name="EZZINE, Hind" userId="S::ezzineh@who.int::edcab00f-6318-46e5-a4a9-188b01ee222f" providerId="AD" clId="Web-{C95B7CC4-395D-B514-B7F5-50A16E1DF3A9}" dt="2023-06-05T17:08:15.559" v="0"/>
          <pc:sldLayoutMkLst>
            <pc:docMk/>
            <pc:sldMasterMk cId="0" sldId="2147483648"/>
            <pc:sldLayoutMk cId="0" sldId="2147484292"/>
          </pc:sldLayoutMkLst>
        </pc:sldLayoutChg>
      </pc:sldMasterChg>
      <pc:sldMasterChg chg="add addSldLayout modSldLayout">
        <pc:chgData name="EZZINE, Hind" userId="S::ezzineh@who.int::edcab00f-6318-46e5-a4a9-188b01ee222f" providerId="AD" clId="Web-{C95B7CC4-395D-B514-B7F5-50A16E1DF3A9}" dt="2023-06-05T17:20:27.330" v="266"/>
        <pc:sldMasterMkLst>
          <pc:docMk/>
          <pc:sldMasterMk cId="0" sldId="2147483667"/>
        </pc:sldMasterMkLst>
        <pc:sldLayoutChg chg="add">
          <pc:chgData name="EZZINE, Hind" userId="S::ezzineh@who.int::edcab00f-6318-46e5-a4a9-188b01ee222f" providerId="AD" clId="Web-{C95B7CC4-395D-B514-B7F5-50A16E1DF3A9}" dt="2023-06-05T17:08:15.856" v="1"/>
          <pc:sldLayoutMkLst>
            <pc:docMk/>
            <pc:sldMasterMk cId="0" sldId="2147483667"/>
            <pc:sldLayoutMk cId="0" sldId="2147483669"/>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0"/>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1"/>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2"/>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3"/>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4"/>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5"/>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6"/>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7"/>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8"/>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79"/>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80"/>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81"/>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82"/>
          </pc:sldLayoutMkLst>
        </pc:sldLayoutChg>
        <pc:sldLayoutChg chg="add">
          <pc:chgData name="EZZINE, Hind" userId="S::ezzineh@who.int::edcab00f-6318-46e5-a4a9-188b01ee222f" providerId="AD" clId="Web-{C95B7CC4-395D-B514-B7F5-50A16E1DF3A9}" dt="2023-06-05T17:08:15.856" v="1"/>
          <pc:sldLayoutMkLst>
            <pc:docMk/>
            <pc:sldMasterMk cId="0" sldId="2147483667"/>
            <pc:sldLayoutMk cId="0" sldId="2147483683"/>
          </pc:sldLayoutMkLst>
        </pc:sldLayoutChg>
        <pc:sldLayoutChg chg="add replId">
          <pc:chgData name="EZZINE, Hind" userId="S::ezzineh@who.int::edcab00f-6318-46e5-a4a9-188b01ee222f" providerId="AD" clId="Web-{C95B7CC4-395D-B514-B7F5-50A16E1DF3A9}" dt="2023-06-05T17:20:27.330" v="266"/>
          <pc:sldLayoutMkLst>
            <pc:docMk/>
            <pc:sldMasterMk cId="0" sldId="2147483667"/>
            <pc:sldLayoutMk cId="0" sldId="2147484303"/>
          </pc:sldLayoutMkLst>
        </pc:sldLayoutChg>
      </pc:sldMasterChg>
      <pc:sldMasterChg chg="modSldLayout">
        <pc:chgData name="EZZINE, Hind" userId="S::ezzineh@who.int::edcab00f-6318-46e5-a4a9-188b01ee222f" providerId="AD" clId="Web-{C95B7CC4-395D-B514-B7F5-50A16E1DF3A9}" dt="2023-06-05T17:20:27.330" v="266"/>
        <pc:sldMasterMkLst>
          <pc:docMk/>
          <pc:sldMasterMk cId="19352866" sldId="2147483761"/>
        </pc:sldMasterMkLst>
        <pc:sldLayoutChg chg="replId">
          <pc:chgData name="EZZINE, Hind" userId="S::ezzineh@who.int::edcab00f-6318-46e5-a4a9-188b01ee222f" providerId="AD" clId="Web-{C95B7CC4-395D-B514-B7F5-50A16E1DF3A9}" dt="2023-06-05T17:20:27.330" v="266"/>
          <pc:sldLayoutMkLst>
            <pc:docMk/>
            <pc:sldMasterMk cId="19352866" sldId="2147483761"/>
            <pc:sldLayoutMk cId="2618931763" sldId="2147484300"/>
          </pc:sldLayoutMkLst>
        </pc:sldLayoutChg>
        <pc:sldLayoutChg chg="replId">
          <pc:chgData name="EZZINE, Hind" userId="S::ezzineh@who.int::edcab00f-6318-46e5-a4a9-188b01ee222f" providerId="AD" clId="Web-{C95B7CC4-395D-B514-B7F5-50A16E1DF3A9}" dt="2023-06-05T17:20:27.330" v="266"/>
          <pc:sldLayoutMkLst>
            <pc:docMk/>
            <pc:sldMasterMk cId="19352866" sldId="2147483761"/>
            <pc:sldLayoutMk cId="3736837534" sldId="2147484301"/>
          </pc:sldLayoutMkLst>
        </pc:sldLayoutChg>
        <pc:sldLayoutChg chg="replId">
          <pc:chgData name="EZZINE, Hind" userId="S::ezzineh@who.int::edcab00f-6318-46e5-a4a9-188b01ee222f" providerId="AD" clId="Web-{C95B7CC4-395D-B514-B7F5-50A16E1DF3A9}" dt="2023-06-05T17:20:27.330" v="266"/>
          <pc:sldLayoutMkLst>
            <pc:docMk/>
            <pc:sldMasterMk cId="19352866" sldId="2147483761"/>
            <pc:sldLayoutMk cId="1063752375" sldId="2147484304"/>
          </pc:sldLayoutMkLst>
        </pc:sldLayoutChg>
        <pc:sldLayoutChg chg="replId">
          <pc:chgData name="EZZINE, Hind" userId="S::ezzineh@who.int::edcab00f-6318-46e5-a4a9-188b01ee222f" providerId="AD" clId="Web-{C95B7CC4-395D-B514-B7F5-50A16E1DF3A9}" dt="2023-06-05T17:20:27.330" v="266"/>
          <pc:sldLayoutMkLst>
            <pc:docMk/>
            <pc:sldMasterMk cId="19352866" sldId="2147483761"/>
            <pc:sldLayoutMk cId="126808772" sldId="2147484305"/>
          </pc:sldLayoutMkLst>
        </pc:sldLayoutChg>
      </pc:sldMasterChg>
      <pc:sldMasterChg chg="add addSldLayout">
        <pc:chgData name="EZZINE, Hind" userId="S::ezzineh@who.int::edcab00f-6318-46e5-a4a9-188b01ee222f" providerId="AD" clId="Web-{C95B7CC4-395D-B514-B7F5-50A16E1DF3A9}" dt="2023-06-05T17:20:27.330" v="266"/>
        <pc:sldMasterMkLst>
          <pc:docMk/>
          <pc:sldMasterMk cId="0" sldId="2147484293"/>
        </pc:sldMasterMkLst>
        <pc:sldLayoutChg chg="add">
          <pc:chgData name="EZZINE, Hind" userId="S::ezzineh@who.int::edcab00f-6318-46e5-a4a9-188b01ee222f" providerId="AD" clId="Web-{C95B7CC4-395D-B514-B7F5-50A16E1DF3A9}" dt="2023-06-05T17:20:27.330" v="266"/>
          <pc:sldLayoutMkLst>
            <pc:docMk/>
            <pc:sldMasterMk cId="0" sldId="2147484293"/>
            <pc:sldLayoutMk cId="2763918747" sldId="2147483668"/>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207451692" sldId="2147483765"/>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822280876" sldId="2147483766"/>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3889364935" sldId="2147483767"/>
          </pc:sldLayoutMkLst>
        </pc:sldLayoutChg>
        <pc:sldLayoutChg chg="add">
          <pc:chgData name="EZZINE, Hind" userId="S::ezzineh@who.int::edcab00f-6318-46e5-a4a9-188b01ee222f" providerId="AD" clId="Web-{C95B7CC4-395D-B514-B7F5-50A16E1DF3A9}" dt="2023-06-05T17:20:27.330" v="266"/>
          <pc:sldLayoutMkLst>
            <pc:docMk/>
            <pc:sldMasterMk cId="0" sldId="2147483648"/>
            <pc:sldLayoutMk cId="682728034" sldId="2147483768"/>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4"/>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5"/>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6"/>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7"/>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8"/>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299"/>
          </pc:sldLayoutMkLst>
        </pc:sldLayoutChg>
        <pc:sldLayoutChg chg="add">
          <pc:chgData name="EZZINE, Hind" userId="S::ezzineh@who.int::edcab00f-6318-46e5-a4a9-188b01ee222f" providerId="AD" clId="Web-{C95B7CC4-395D-B514-B7F5-50A16E1DF3A9}" dt="2023-06-05T17:20:27.330" v="266"/>
          <pc:sldLayoutMkLst>
            <pc:docMk/>
            <pc:sldMasterMk cId="0" sldId="2147484293"/>
            <pc:sldLayoutMk cId="0" sldId="2147484302"/>
          </pc:sldLayoutMkLst>
        </pc:sldLayoutChg>
      </pc:sldMasterChg>
    </pc:docChg>
  </pc:docChgLst>
  <pc:docChgLst>
    <pc:chgData name="EZZINE, Hind" userId="S::ezzineh@who.int::edcab00f-6318-46e5-a4a9-188b01ee222f" providerId="AD" clId="Web-{3D0D2188-23C3-FBB1-051A-68F1BEDF869C}"/>
    <pc:docChg chg="addSld delSld modSld">
      <pc:chgData name="EZZINE, Hind" userId="S::ezzineh@who.int::edcab00f-6318-46e5-a4a9-188b01ee222f" providerId="AD" clId="Web-{3D0D2188-23C3-FBB1-051A-68F1BEDF869C}" dt="2023-06-08T09:46:31.896" v="255"/>
      <pc:docMkLst>
        <pc:docMk/>
      </pc:docMkLst>
      <pc:sldChg chg="modSp">
        <pc:chgData name="EZZINE, Hind" userId="S::ezzineh@who.int::edcab00f-6318-46e5-a4a9-188b01ee222f" providerId="AD" clId="Web-{3D0D2188-23C3-FBB1-051A-68F1BEDF869C}" dt="2023-06-08T09:28:45.488" v="155" actId="20577"/>
        <pc:sldMkLst>
          <pc:docMk/>
          <pc:sldMk cId="3692174678" sldId="347"/>
        </pc:sldMkLst>
        <pc:spChg chg="mod">
          <ac:chgData name="EZZINE, Hind" userId="S::ezzineh@who.int::edcab00f-6318-46e5-a4a9-188b01ee222f" providerId="AD" clId="Web-{3D0D2188-23C3-FBB1-051A-68F1BEDF869C}" dt="2023-06-08T09:28:45.488" v="155" actId="20577"/>
          <ac:spMkLst>
            <pc:docMk/>
            <pc:sldMk cId="3692174678" sldId="347"/>
            <ac:spMk id="2" creationId="{BADEEDF3-5C51-6447-B423-BD10A5025C53}"/>
          </ac:spMkLst>
        </pc:spChg>
      </pc:sldChg>
      <pc:sldChg chg="modSp">
        <pc:chgData name="EZZINE, Hind" userId="S::ezzineh@who.int::edcab00f-6318-46e5-a4a9-188b01ee222f" providerId="AD" clId="Web-{3D0D2188-23C3-FBB1-051A-68F1BEDF869C}" dt="2023-06-08T08:03:24.993" v="7" actId="20577"/>
        <pc:sldMkLst>
          <pc:docMk/>
          <pc:sldMk cId="2111273221" sldId="351"/>
        </pc:sldMkLst>
        <pc:spChg chg="mod">
          <ac:chgData name="EZZINE, Hind" userId="S::ezzineh@who.int::edcab00f-6318-46e5-a4a9-188b01ee222f" providerId="AD" clId="Web-{3D0D2188-23C3-FBB1-051A-68F1BEDF869C}" dt="2023-06-08T08:03:24.993" v="7" actId="20577"/>
          <ac:spMkLst>
            <pc:docMk/>
            <pc:sldMk cId="2111273221" sldId="351"/>
            <ac:spMk id="2" creationId="{93D68FDE-C6CD-5A41-BFCB-1DEB468A3F18}"/>
          </ac:spMkLst>
        </pc:spChg>
      </pc:sldChg>
      <pc:sldChg chg="modSp">
        <pc:chgData name="EZZINE, Hind" userId="S::ezzineh@who.int::edcab00f-6318-46e5-a4a9-188b01ee222f" providerId="AD" clId="Web-{3D0D2188-23C3-FBB1-051A-68F1BEDF869C}" dt="2023-06-08T09:15:25.042" v="64" actId="20577"/>
        <pc:sldMkLst>
          <pc:docMk/>
          <pc:sldMk cId="1226002512" sldId="353"/>
        </pc:sldMkLst>
        <pc:spChg chg="mod">
          <ac:chgData name="EZZINE, Hind" userId="S::ezzineh@who.int::edcab00f-6318-46e5-a4a9-188b01ee222f" providerId="AD" clId="Web-{3D0D2188-23C3-FBB1-051A-68F1BEDF869C}" dt="2023-06-08T09:15:25.042" v="64" actId="20577"/>
          <ac:spMkLst>
            <pc:docMk/>
            <pc:sldMk cId="1226002512" sldId="353"/>
            <ac:spMk id="2" creationId="{53250058-5870-7F4E-850B-A5786869D27A}"/>
          </ac:spMkLst>
        </pc:spChg>
        <pc:spChg chg="mod">
          <ac:chgData name="EZZINE, Hind" userId="S::ezzineh@who.int::edcab00f-6318-46e5-a4a9-188b01ee222f" providerId="AD" clId="Web-{3D0D2188-23C3-FBB1-051A-68F1BEDF869C}" dt="2023-06-08T09:13:43.007" v="53" actId="20577"/>
          <ac:spMkLst>
            <pc:docMk/>
            <pc:sldMk cId="1226002512" sldId="353"/>
            <ac:spMk id="3" creationId="{CE66CAC0-C711-F24C-A756-552E814D498C}"/>
          </ac:spMkLst>
        </pc:spChg>
      </pc:sldChg>
      <pc:sldChg chg="modSp">
        <pc:chgData name="EZZINE, Hind" userId="S::ezzineh@who.int::edcab00f-6318-46e5-a4a9-188b01ee222f" providerId="AD" clId="Web-{3D0D2188-23C3-FBB1-051A-68F1BEDF869C}" dt="2023-06-08T09:25:58.718" v="93" actId="20577"/>
        <pc:sldMkLst>
          <pc:docMk/>
          <pc:sldMk cId="1722420646" sldId="360"/>
        </pc:sldMkLst>
        <pc:spChg chg="mod">
          <ac:chgData name="EZZINE, Hind" userId="S::ezzineh@who.int::edcab00f-6318-46e5-a4a9-188b01ee222f" providerId="AD" clId="Web-{3D0D2188-23C3-FBB1-051A-68F1BEDF869C}" dt="2023-06-08T09:25:58.718" v="93" actId="20577"/>
          <ac:spMkLst>
            <pc:docMk/>
            <pc:sldMk cId="1722420646" sldId="360"/>
            <ac:spMk id="2" creationId="{185F5643-A118-444D-B4D2-8BDC56A26138}"/>
          </ac:spMkLst>
        </pc:spChg>
      </pc:sldChg>
      <pc:sldChg chg="modSp">
        <pc:chgData name="EZZINE, Hind" userId="S::ezzineh@who.int::edcab00f-6318-46e5-a4a9-188b01ee222f" providerId="AD" clId="Web-{3D0D2188-23C3-FBB1-051A-68F1BEDF869C}" dt="2023-06-08T09:34:44.640" v="201" actId="1076"/>
        <pc:sldMkLst>
          <pc:docMk/>
          <pc:sldMk cId="1429546805" sldId="366"/>
        </pc:sldMkLst>
        <pc:spChg chg="mod">
          <ac:chgData name="EZZINE, Hind" userId="S::ezzineh@who.int::edcab00f-6318-46e5-a4a9-188b01ee222f" providerId="AD" clId="Web-{3D0D2188-23C3-FBB1-051A-68F1BEDF869C}" dt="2023-06-08T09:34:44.640" v="201" actId="1076"/>
          <ac:spMkLst>
            <pc:docMk/>
            <pc:sldMk cId="1429546805" sldId="366"/>
            <ac:spMk id="3" creationId="{A4A9ACB2-609A-CB41-9A01-FC38F13F9132}"/>
          </ac:spMkLst>
        </pc:spChg>
      </pc:sldChg>
      <pc:sldChg chg="addCm">
        <pc:chgData name="EZZINE, Hind" userId="S::ezzineh@who.int::edcab00f-6318-46e5-a4a9-188b01ee222f" providerId="AD" clId="Web-{3D0D2188-23C3-FBB1-051A-68F1BEDF869C}" dt="2023-06-08T09:46:31.896" v="255"/>
        <pc:sldMkLst>
          <pc:docMk/>
          <pc:sldMk cId="274170690" sldId="367"/>
        </pc:sldMkLst>
        <pc:extLst>
          <p:ext xmlns:p="http://schemas.openxmlformats.org/presentationml/2006/main" uri="{D6D511B9-2390-475A-947B-AFAB55BFBCF1}">
            <pc226:cmChg xmlns="" xmlns:pc226="http://schemas.microsoft.com/office/powerpoint/2022/06/main/command" chg="add">
              <pc226:chgData name="EZZINE, Hind" userId="S::ezzineh@who.int::edcab00f-6318-46e5-a4a9-188b01ee222f" providerId="AD" clId="Web-{3D0D2188-23C3-FBB1-051A-68F1BEDF869C}" dt="2023-06-08T09:46:31.896" v="255"/>
              <pc2:cmMkLst xmlns:pc2="http://schemas.microsoft.com/office/powerpoint/2019/9/main/command">
                <pc:docMk/>
                <pc:sldMk cId="274170690" sldId="367"/>
                <pc2:cmMk id="{6F648024-1DD4-4BD6-A717-D631AA3FB8F1}"/>
              </pc2:cmMkLst>
            </pc226:cmChg>
          </p:ext>
        </pc:extLst>
      </pc:sldChg>
      <pc:sldChg chg="modSp">
        <pc:chgData name="EZZINE, Hind" userId="S::ezzineh@who.int::edcab00f-6318-46e5-a4a9-188b01ee222f" providerId="AD" clId="Web-{3D0D2188-23C3-FBB1-051A-68F1BEDF869C}" dt="2023-06-08T09:44:19.080" v="253" actId="1076"/>
        <pc:sldMkLst>
          <pc:docMk/>
          <pc:sldMk cId="750282391" sldId="377"/>
        </pc:sldMkLst>
        <pc:spChg chg="mod">
          <ac:chgData name="EZZINE, Hind" userId="S::ezzineh@who.int::edcab00f-6318-46e5-a4a9-188b01ee222f" providerId="AD" clId="Web-{3D0D2188-23C3-FBB1-051A-68F1BEDF869C}" dt="2023-06-08T09:44:05.876" v="252" actId="20577"/>
          <ac:spMkLst>
            <pc:docMk/>
            <pc:sldMk cId="750282391" sldId="377"/>
            <ac:spMk id="2" creationId="{A1DA205B-66AF-5C4B-93F5-A8BC7D89CB2E}"/>
          </ac:spMkLst>
        </pc:spChg>
        <pc:spChg chg="mod">
          <ac:chgData name="EZZINE, Hind" userId="S::ezzineh@who.int::edcab00f-6318-46e5-a4a9-188b01ee222f" providerId="AD" clId="Web-{3D0D2188-23C3-FBB1-051A-68F1BEDF869C}" dt="2023-06-08T09:44:19.080" v="253" actId="1076"/>
          <ac:spMkLst>
            <pc:docMk/>
            <pc:sldMk cId="750282391" sldId="377"/>
            <ac:spMk id="7" creationId="{7369D8B6-706B-474D-B0A2-076C06E15115}"/>
          </ac:spMkLst>
        </pc:spChg>
      </pc:sldChg>
      <pc:sldChg chg="addSp modSp">
        <pc:chgData name="EZZINE, Hind" userId="S::ezzineh@who.int::edcab00f-6318-46e5-a4a9-188b01ee222f" providerId="AD" clId="Web-{3D0D2188-23C3-FBB1-051A-68F1BEDF869C}" dt="2023-06-08T09:38:03.209" v="228" actId="1076"/>
        <pc:sldMkLst>
          <pc:docMk/>
          <pc:sldMk cId="2185508066" sldId="383"/>
        </pc:sldMkLst>
        <pc:spChg chg="add mod">
          <ac:chgData name="EZZINE, Hind" userId="S::ezzineh@who.int::edcab00f-6318-46e5-a4a9-188b01ee222f" providerId="AD" clId="Web-{3D0D2188-23C3-FBB1-051A-68F1BEDF869C}" dt="2023-06-08T09:38:03.209" v="228" actId="1076"/>
          <ac:spMkLst>
            <pc:docMk/>
            <pc:sldMk cId="2185508066" sldId="383"/>
            <ac:spMk id="2" creationId="{BA5C634C-3AE2-1B53-AB2F-9296FDCDEF90}"/>
          </ac:spMkLst>
        </pc:spChg>
        <pc:spChg chg="mod">
          <ac:chgData name="EZZINE, Hind" userId="S::ezzineh@who.int::edcab00f-6318-46e5-a4a9-188b01ee222f" providerId="AD" clId="Web-{3D0D2188-23C3-FBB1-051A-68F1BEDF869C}" dt="2023-06-08T09:35:33.610" v="204" actId="20577"/>
          <ac:spMkLst>
            <pc:docMk/>
            <pc:sldMk cId="2185508066" sldId="383"/>
            <ac:spMk id="4" creationId="{8207B6F1-8312-4C45-AF05-8B3E843C9D4E}"/>
          </ac:spMkLst>
        </pc:spChg>
        <pc:spChg chg="mod">
          <ac:chgData name="EZZINE, Hind" userId="S::ezzineh@who.int::edcab00f-6318-46e5-a4a9-188b01ee222f" providerId="AD" clId="Web-{3D0D2188-23C3-FBB1-051A-68F1BEDF869C}" dt="2023-06-08T09:36:01.502" v="210" actId="1076"/>
          <ac:spMkLst>
            <pc:docMk/>
            <pc:sldMk cId="2185508066" sldId="383"/>
            <ac:spMk id="10" creationId="{CB1C5153-BA5C-D444-84EC-1F86893C2C2F}"/>
          </ac:spMkLst>
        </pc:spChg>
        <pc:spChg chg="mod">
          <ac:chgData name="EZZINE, Hind" userId="S::ezzineh@who.int::edcab00f-6318-46e5-a4a9-188b01ee222f" providerId="AD" clId="Web-{3D0D2188-23C3-FBB1-051A-68F1BEDF869C}" dt="2023-06-08T09:36:05.768" v="211" actId="1076"/>
          <ac:spMkLst>
            <pc:docMk/>
            <pc:sldMk cId="2185508066" sldId="383"/>
            <ac:spMk id="11" creationId="{4FD77D79-BEAC-844A-A0E4-E5F0A0FA0A9D}"/>
          </ac:spMkLst>
        </pc:spChg>
        <pc:graphicFrameChg chg="mod">
          <ac:chgData name="EZZINE, Hind" userId="S::ezzineh@who.int::edcab00f-6318-46e5-a4a9-188b01ee222f" providerId="AD" clId="Web-{3D0D2188-23C3-FBB1-051A-68F1BEDF869C}" dt="2023-06-08T09:35:41.017" v="206" actId="1076"/>
          <ac:graphicFrameMkLst>
            <pc:docMk/>
            <pc:sldMk cId="2185508066" sldId="383"/>
            <ac:graphicFrameMk id="8" creationId="{7B95F93B-7339-304E-A836-30CFDC888A6B}"/>
          </ac:graphicFrameMkLst>
        </pc:graphicFrameChg>
        <pc:graphicFrameChg chg="mod">
          <ac:chgData name="EZZINE, Hind" userId="S::ezzineh@who.int::edcab00f-6318-46e5-a4a9-188b01ee222f" providerId="AD" clId="Web-{3D0D2188-23C3-FBB1-051A-68F1BEDF869C}" dt="2023-06-08T09:36:58.910" v="212" actId="1076"/>
          <ac:graphicFrameMkLst>
            <pc:docMk/>
            <pc:sldMk cId="2185508066" sldId="383"/>
            <ac:graphicFrameMk id="9" creationId="{E7FB1484-DEA2-694C-B2E8-EF7B3EE07A77}"/>
          </ac:graphicFrameMkLst>
        </pc:graphicFrameChg>
      </pc:sldChg>
      <pc:sldChg chg="mod modShow addCm">
        <pc:chgData name="EZZINE, Hind" userId="S::ezzineh@who.int::edcab00f-6318-46e5-a4a9-188b01ee222f" providerId="AD" clId="Web-{3D0D2188-23C3-FBB1-051A-68F1BEDF869C}" dt="2023-06-08T09:46:11.740" v="254"/>
        <pc:sldMkLst>
          <pc:docMk/>
          <pc:sldMk cId="984559172" sldId="387"/>
        </pc:sldMkLst>
        <pc:extLst>
          <p:ext xmlns:p="http://schemas.openxmlformats.org/presentationml/2006/main" uri="{D6D511B9-2390-475A-947B-AFAB55BFBCF1}">
            <pc226:cmChg xmlns="" xmlns:pc226="http://schemas.microsoft.com/office/powerpoint/2022/06/main/command" chg="add">
              <pc226:chgData name="EZZINE, Hind" userId="S::ezzineh@who.int::edcab00f-6318-46e5-a4a9-188b01ee222f" providerId="AD" clId="Web-{3D0D2188-23C3-FBB1-051A-68F1BEDF869C}" dt="2023-06-08T09:46:11.740" v="254"/>
              <pc2:cmMkLst xmlns:pc2="http://schemas.microsoft.com/office/powerpoint/2019/9/main/command">
                <pc:docMk/>
                <pc:sldMk cId="984559172" sldId="387"/>
                <pc2:cmMk id="{D92F3F9F-AC87-4AC2-A98A-2FBE52978CAC}"/>
              </pc2:cmMkLst>
            </pc226:cmChg>
          </p:ext>
        </pc:extLst>
      </pc:sldChg>
      <pc:sldChg chg="del">
        <pc:chgData name="EZZINE, Hind" userId="S::ezzineh@who.int::edcab00f-6318-46e5-a4a9-188b01ee222f" providerId="AD" clId="Web-{3D0D2188-23C3-FBB1-051A-68F1BEDF869C}" dt="2023-06-08T09:43:06.406" v="239"/>
        <pc:sldMkLst>
          <pc:docMk/>
          <pc:sldMk cId="4044115001" sldId="479"/>
        </pc:sldMkLst>
      </pc:sldChg>
      <pc:sldChg chg="del">
        <pc:chgData name="EZZINE, Hind" userId="S::ezzineh@who.int::edcab00f-6318-46e5-a4a9-188b01ee222f" providerId="AD" clId="Web-{3D0D2188-23C3-FBB1-051A-68F1BEDF869C}" dt="2023-06-08T09:43:06.406" v="240"/>
        <pc:sldMkLst>
          <pc:docMk/>
          <pc:sldMk cId="2648455950" sldId="480"/>
        </pc:sldMkLst>
      </pc:sldChg>
      <pc:sldChg chg="del">
        <pc:chgData name="EZZINE, Hind" userId="S::ezzineh@who.int::edcab00f-6318-46e5-a4a9-188b01ee222f" providerId="AD" clId="Web-{3D0D2188-23C3-FBB1-051A-68F1BEDF869C}" dt="2023-06-08T09:43:06.406" v="241"/>
        <pc:sldMkLst>
          <pc:docMk/>
          <pc:sldMk cId="2061151701" sldId="481"/>
        </pc:sldMkLst>
      </pc:sldChg>
      <pc:sldChg chg="modSp">
        <pc:chgData name="EZZINE, Hind" userId="S::ezzineh@who.int::edcab00f-6318-46e5-a4a9-188b01ee222f" providerId="AD" clId="Web-{3D0D2188-23C3-FBB1-051A-68F1BEDF869C}" dt="2023-06-08T09:13:16.335" v="44" actId="20577"/>
        <pc:sldMkLst>
          <pc:docMk/>
          <pc:sldMk cId="1821566467" sldId="563"/>
        </pc:sldMkLst>
        <pc:spChg chg="mod">
          <ac:chgData name="EZZINE, Hind" userId="S::ezzineh@who.int::edcab00f-6318-46e5-a4a9-188b01ee222f" providerId="AD" clId="Web-{3D0D2188-23C3-FBB1-051A-68F1BEDF869C}" dt="2023-06-08T09:13:16.335" v="44" actId="20577"/>
          <ac:spMkLst>
            <pc:docMk/>
            <pc:sldMk cId="1821566467" sldId="563"/>
            <ac:spMk id="4" creationId="{44157D81-E458-BD46-91CC-AAC422551731}"/>
          </ac:spMkLst>
        </pc:spChg>
      </pc:sldChg>
      <pc:sldChg chg="modSp">
        <pc:chgData name="EZZINE, Hind" userId="S::ezzineh@who.int::edcab00f-6318-46e5-a4a9-188b01ee222f" providerId="AD" clId="Web-{3D0D2188-23C3-FBB1-051A-68F1BEDF869C}" dt="2023-06-08T09:29:02.739" v="169" actId="20577"/>
        <pc:sldMkLst>
          <pc:docMk/>
          <pc:sldMk cId="2479718019" sldId="587"/>
        </pc:sldMkLst>
        <pc:spChg chg="mod">
          <ac:chgData name="EZZINE, Hind" userId="S::ezzineh@who.int::edcab00f-6318-46e5-a4a9-188b01ee222f" providerId="AD" clId="Web-{3D0D2188-23C3-FBB1-051A-68F1BEDF869C}" dt="2023-06-08T09:29:02.739" v="169" actId="20577"/>
          <ac:spMkLst>
            <pc:docMk/>
            <pc:sldMk cId="2479718019" sldId="587"/>
            <ac:spMk id="2" creationId="{BADEEDF3-5C51-6447-B423-BD10A5025C53}"/>
          </ac:spMkLst>
        </pc:spChg>
        <pc:spChg chg="mod">
          <ac:chgData name="EZZINE, Hind" userId="S::ezzineh@who.int::edcab00f-6318-46e5-a4a9-188b01ee222f" providerId="AD" clId="Web-{3D0D2188-23C3-FBB1-051A-68F1BEDF869C}" dt="2023-06-08T08:04:09.213" v="9" actId="20577"/>
          <ac:spMkLst>
            <pc:docMk/>
            <pc:sldMk cId="2479718019" sldId="587"/>
            <ac:spMk id="8" creationId="{CE62D63F-770F-486F-865B-5F68651642B7}"/>
          </ac:spMkLst>
        </pc:spChg>
      </pc:sldChg>
      <pc:sldChg chg="modSp">
        <pc:chgData name="EZZINE, Hind" userId="S::ezzineh@who.int::edcab00f-6318-46e5-a4a9-188b01ee222f" providerId="AD" clId="Web-{3D0D2188-23C3-FBB1-051A-68F1BEDF869C}" dt="2023-06-08T09:29:17.474" v="174" actId="20577"/>
        <pc:sldMkLst>
          <pc:docMk/>
          <pc:sldMk cId="3645606966" sldId="588"/>
        </pc:sldMkLst>
        <pc:spChg chg="mod">
          <ac:chgData name="EZZINE, Hind" userId="S::ezzineh@who.int::edcab00f-6318-46e5-a4a9-188b01ee222f" providerId="AD" clId="Web-{3D0D2188-23C3-FBB1-051A-68F1BEDF869C}" dt="2023-06-08T09:29:17.474" v="174" actId="20577"/>
          <ac:spMkLst>
            <pc:docMk/>
            <pc:sldMk cId="3645606966" sldId="588"/>
            <ac:spMk id="2" creationId="{BADEEDF3-5C51-6447-B423-BD10A5025C53}"/>
          </ac:spMkLst>
        </pc:spChg>
      </pc:sldChg>
      <pc:sldChg chg="modSp">
        <pc:chgData name="EZZINE, Hind" userId="S::ezzineh@who.int::edcab00f-6318-46e5-a4a9-188b01ee222f" providerId="AD" clId="Web-{3D0D2188-23C3-FBB1-051A-68F1BEDF869C}" dt="2023-06-08T09:29:25.146" v="181" actId="20577"/>
        <pc:sldMkLst>
          <pc:docMk/>
          <pc:sldMk cId="2210403138" sldId="589"/>
        </pc:sldMkLst>
        <pc:spChg chg="mod">
          <ac:chgData name="EZZINE, Hind" userId="S::ezzineh@who.int::edcab00f-6318-46e5-a4a9-188b01ee222f" providerId="AD" clId="Web-{3D0D2188-23C3-FBB1-051A-68F1BEDF869C}" dt="2023-06-08T09:29:25.146" v="181" actId="20577"/>
          <ac:spMkLst>
            <pc:docMk/>
            <pc:sldMk cId="2210403138" sldId="589"/>
            <ac:spMk id="2" creationId="{BADEEDF3-5C51-6447-B423-BD10A5025C53}"/>
          </ac:spMkLst>
        </pc:spChg>
      </pc:sldChg>
      <pc:sldChg chg="modSp">
        <pc:chgData name="EZZINE, Hind" userId="S::ezzineh@who.int::edcab00f-6318-46e5-a4a9-188b01ee222f" providerId="AD" clId="Web-{3D0D2188-23C3-FBB1-051A-68F1BEDF869C}" dt="2023-06-08T09:29:36.771" v="190" actId="20577"/>
        <pc:sldMkLst>
          <pc:docMk/>
          <pc:sldMk cId="2108921723" sldId="590"/>
        </pc:sldMkLst>
        <pc:spChg chg="mod">
          <ac:chgData name="EZZINE, Hind" userId="S::ezzineh@who.int::edcab00f-6318-46e5-a4a9-188b01ee222f" providerId="AD" clId="Web-{3D0D2188-23C3-FBB1-051A-68F1BEDF869C}" dt="2023-06-08T09:29:36.771" v="190" actId="20577"/>
          <ac:spMkLst>
            <pc:docMk/>
            <pc:sldMk cId="2108921723" sldId="590"/>
            <ac:spMk id="2" creationId="{BADEEDF3-5C51-6447-B423-BD10A5025C53}"/>
          </ac:spMkLst>
        </pc:spChg>
        <pc:spChg chg="mod">
          <ac:chgData name="EZZINE, Hind" userId="S::ezzineh@who.int::edcab00f-6318-46e5-a4a9-188b01ee222f" providerId="AD" clId="Web-{3D0D2188-23C3-FBB1-051A-68F1BEDF869C}" dt="2023-06-08T09:26:48.391" v="112" actId="20577"/>
          <ac:spMkLst>
            <pc:docMk/>
            <pc:sldMk cId="2108921723" sldId="590"/>
            <ac:spMk id="8" creationId="{CE62D63F-770F-486F-865B-5F68651642B7}"/>
          </ac:spMkLst>
        </pc:spChg>
      </pc:sldChg>
      <pc:sldChg chg="modSp">
        <pc:chgData name="EZZINE, Hind" userId="S::ezzineh@who.int::edcab00f-6318-46e5-a4a9-188b01ee222f" providerId="AD" clId="Web-{3D0D2188-23C3-FBB1-051A-68F1BEDF869C}" dt="2023-06-08T09:31:20.306" v="199" actId="20577"/>
        <pc:sldMkLst>
          <pc:docMk/>
          <pc:sldMk cId="1266711909" sldId="591"/>
        </pc:sldMkLst>
        <pc:spChg chg="mod">
          <ac:chgData name="EZZINE, Hind" userId="S::ezzineh@who.int::edcab00f-6318-46e5-a4a9-188b01ee222f" providerId="AD" clId="Web-{3D0D2188-23C3-FBB1-051A-68F1BEDF869C}" dt="2023-06-08T09:31:20.306" v="199" actId="20577"/>
          <ac:spMkLst>
            <pc:docMk/>
            <pc:sldMk cId="1266711909" sldId="591"/>
            <ac:spMk id="2" creationId="{BADEEDF3-5C51-6447-B423-BD10A5025C53}"/>
          </ac:spMkLst>
        </pc:spChg>
      </pc:sldChg>
      <pc:sldChg chg="add">
        <pc:chgData name="EZZINE, Hind" userId="S::ezzineh@who.int::edcab00f-6318-46e5-a4a9-188b01ee222f" providerId="AD" clId="Web-{3D0D2188-23C3-FBB1-051A-68F1BEDF869C}" dt="2023-06-08T09:43:13.484" v="242"/>
        <pc:sldMkLst>
          <pc:docMk/>
          <pc:sldMk cId="1617579447" sldId="592"/>
        </pc:sldMkLst>
      </pc:sldChg>
      <pc:sldChg chg="add">
        <pc:chgData name="EZZINE, Hind" userId="S::ezzineh@who.int::edcab00f-6318-46e5-a4a9-188b01ee222f" providerId="AD" clId="Web-{3D0D2188-23C3-FBB1-051A-68F1BEDF869C}" dt="2023-06-08T09:43:13.546" v="243"/>
        <pc:sldMkLst>
          <pc:docMk/>
          <pc:sldMk cId="2990809419" sldId="593"/>
        </pc:sldMkLst>
      </pc:sldChg>
      <pc:sldChg chg="add">
        <pc:chgData name="EZZINE, Hind" userId="S::ezzineh@who.int::edcab00f-6318-46e5-a4a9-188b01ee222f" providerId="AD" clId="Web-{3D0D2188-23C3-FBB1-051A-68F1BEDF869C}" dt="2023-06-08T09:43:13.625" v="244"/>
        <pc:sldMkLst>
          <pc:docMk/>
          <pc:sldMk cId="1563524475" sldId="594"/>
        </pc:sldMkLst>
      </pc:sldChg>
    </pc:docChg>
  </pc:docChgLst>
  <pc:docChgLst>
    <pc:chgData name="GOMEZ, Paula" userId="c93cf399-3ed7-4230-9282-8831e3fe5ae7" providerId="ADAL" clId="{2C476E74-E3F1-4E8B-8EE2-7B2126CBC6BB}"/>
    <pc:docChg chg="undo custSel addSld delSld modSld sldOrd delMainMaster modMainMaster modNotesMaster">
      <pc:chgData name="GOMEZ, Paula" userId="c93cf399-3ed7-4230-9282-8831e3fe5ae7" providerId="ADAL" clId="{2C476E74-E3F1-4E8B-8EE2-7B2126CBC6BB}" dt="2023-06-08T10:13:47.032" v="968" actId="255"/>
      <pc:docMkLst>
        <pc:docMk/>
      </pc:docMkLst>
      <pc:sldChg chg="modSp modNotes">
        <pc:chgData name="GOMEZ, Paula" userId="c93cf399-3ed7-4230-9282-8831e3fe5ae7" providerId="ADAL" clId="{2C476E74-E3F1-4E8B-8EE2-7B2126CBC6BB}" dt="2023-06-07T09:09:07.154" v="10"/>
        <pc:sldMkLst>
          <pc:docMk/>
          <pc:sldMk cId="2349271252" sldId="335"/>
        </pc:sldMkLst>
        <pc:spChg chg="mod">
          <ac:chgData name="GOMEZ, Paula" userId="c93cf399-3ed7-4230-9282-8831e3fe5ae7" providerId="ADAL" clId="{2C476E74-E3F1-4E8B-8EE2-7B2126CBC6BB}" dt="2023-06-07T09:09:07.154" v="10"/>
          <ac:spMkLst>
            <pc:docMk/>
            <pc:sldMk cId="2349271252" sldId="335"/>
            <ac:spMk id="3" creationId="{8513163F-371A-1A4D-A4A2-E67EB1CB6383}"/>
          </ac:spMkLst>
        </pc:spChg>
      </pc:sldChg>
      <pc:sldChg chg="modSp mod">
        <pc:chgData name="GOMEZ, Paula" userId="c93cf399-3ed7-4230-9282-8831e3fe5ae7" providerId="ADAL" clId="{2C476E74-E3F1-4E8B-8EE2-7B2126CBC6BB}" dt="2023-06-07T09:14:35.007" v="131" actId="14100"/>
        <pc:sldMkLst>
          <pc:docMk/>
          <pc:sldMk cId="3376366245" sldId="338"/>
        </pc:sldMkLst>
        <pc:spChg chg="mod">
          <ac:chgData name="GOMEZ, Paula" userId="c93cf399-3ed7-4230-9282-8831e3fe5ae7" providerId="ADAL" clId="{2C476E74-E3F1-4E8B-8EE2-7B2126CBC6BB}" dt="2023-06-07T09:09:07.154" v="10"/>
          <ac:spMkLst>
            <pc:docMk/>
            <pc:sldMk cId="3376366245" sldId="338"/>
            <ac:spMk id="2" creationId="{F8971CBE-2149-1D4E-AC66-1A1C15B7E959}"/>
          </ac:spMkLst>
        </pc:spChg>
        <pc:spChg chg="mod">
          <ac:chgData name="GOMEZ, Paula" userId="c93cf399-3ed7-4230-9282-8831e3fe5ae7" providerId="ADAL" clId="{2C476E74-E3F1-4E8B-8EE2-7B2126CBC6BB}" dt="2023-06-07T09:14:35.007" v="131" actId="14100"/>
          <ac:spMkLst>
            <pc:docMk/>
            <pc:sldMk cId="3376366245" sldId="338"/>
            <ac:spMk id="3" creationId="{F8BB5E12-6A2A-6E4B-96CA-F79E05331053}"/>
          </ac:spMkLst>
        </pc:spChg>
        <pc:spChg chg="mod">
          <ac:chgData name="GOMEZ, Paula" userId="c93cf399-3ed7-4230-9282-8831e3fe5ae7" providerId="ADAL" clId="{2C476E74-E3F1-4E8B-8EE2-7B2126CBC6BB}" dt="2023-06-07T09:09:07.154" v="10"/>
          <ac:spMkLst>
            <pc:docMk/>
            <pc:sldMk cId="3376366245" sldId="338"/>
            <ac:spMk id="5" creationId="{3656A926-4E23-D744-89FD-43985792334C}"/>
          </ac:spMkLst>
        </pc:spChg>
        <pc:spChg chg="mod">
          <ac:chgData name="GOMEZ, Paula" userId="c93cf399-3ed7-4230-9282-8831e3fe5ae7" providerId="ADAL" clId="{2C476E74-E3F1-4E8B-8EE2-7B2126CBC6BB}" dt="2023-06-07T09:09:07.154" v="10"/>
          <ac:spMkLst>
            <pc:docMk/>
            <pc:sldMk cId="3376366245" sldId="338"/>
            <ac:spMk id="6" creationId="{C5E4A8C5-F655-B74E-B084-CA649C576DC2}"/>
          </ac:spMkLst>
        </pc:spChg>
        <pc:grpChg chg="mod">
          <ac:chgData name="GOMEZ, Paula" userId="c93cf399-3ed7-4230-9282-8831e3fe5ae7" providerId="ADAL" clId="{2C476E74-E3F1-4E8B-8EE2-7B2126CBC6BB}" dt="2023-06-07T09:09:07.154" v="10"/>
          <ac:grpSpMkLst>
            <pc:docMk/>
            <pc:sldMk cId="3376366245" sldId="338"/>
            <ac:grpSpMk id="4" creationId="{C1B54752-02D9-1345-859A-9CE735252EDA}"/>
          </ac:grpSpMkLst>
        </pc:grpChg>
        <pc:picChg chg="mod">
          <ac:chgData name="GOMEZ, Paula" userId="c93cf399-3ed7-4230-9282-8831e3fe5ae7" providerId="ADAL" clId="{2C476E74-E3F1-4E8B-8EE2-7B2126CBC6BB}" dt="2023-06-07T09:09:07.154" v="10"/>
          <ac:picMkLst>
            <pc:docMk/>
            <pc:sldMk cId="3376366245" sldId="338"/>
            <ac:picMk id="8" creationId="{BAAC87B5-2BA9-6848-869B-729B352A2065}"/>
          </ac:picMkLst>
        </pc:picChg>
        <pc:picChg chg="mod">
          <ac:chgData name="GOMEZ, Paula" userId="c93cf399-3ed7-4230-9282-8831e3fe5ae7" providerId="ADAL" clId="{2C476E74-E3F1-4E8B-8EE2-7B2126CBC6BB}" dt="2023-06-07T09:09:07.154" v="10"/>
          <ac:picMkLst>
            <pc:docMk/>
            <pc:sldMk cId="3376366245" sldId="338"/>
            <ac:picMk id="9" creationId="{9572009B-D06C-1E40-91EC-2530801C717D}"/>
          </ac:picMkLst>
        </pc:picChg>
      </pc:sldChg>
      <pc:sldChg chg="addSp delSp modSp add del mod modClrScheme chgLayout">
        <pc:chgData name="GOMEZ, Paula" userId="c93cf399-3ed7-4230-9282-8831e3fe5ae7" providerId="ADAL" clId="{2C476E74-E3F1-4E8B-8EE2-7B2126CBC6BB}" dt="2023-06-07T10:09:34.281" v="664" actId="2696"/>
        <pc:sldMkLst>
          <pc:docMk/>
          <pc:sldMk cId="1286125232" sldId="341"/>
        </pc:sldMkLst>
        <pc:spChg chg="mod">
          <ac:chgData name="GOMEZ, Paula" userId="c93cf399-3ed7-4230-9282-8831e3fe5ae7" providerId="ADAL" clId="{2C476E74-E3F1-4E8B-8EE2-7B2126CBC6BB}" dt="2023-06-07T09:41:37.011" v="382" actId="113"/>
          <ac:spMkLst>
            <pc:docMk/>
            <pc:sldMk cId="1286125232" sldId="341"/>
            <ac:spMk id="2" creationId="{D8A4F232-DEE0-D047-ACB5-816B19ACB2CB}"/>
          </ac:spMkLst>
        </pc:spChg>
        <pc:spChg chg="mod">
          <ac:chgData name="GOMEZ, Paula" userId="c93cf399-3ed7-4230-9282-8831e3fe5ae7" providerId="ADAL" clId="{2C476E74-E3F1-4E8B-8EE2-7B2126CBC6BB}" dt="2023-06-07T09:40:51.147" v="373" actId="14100"/>
          <ac:spMkLst>
            <pc:docMk/>
            <pc:sldMk cId="1286125232" sldId="341"/>
            <ac:spMk id="3" creationId="{95ED867A-8143-1A40-BDEC-D6D7215B9AF9}"/>
          </ac:spMkLst>
        </pc:spChg>
        <pc:spChg chg="add del mod ord">
          <ac:chgData name="GOMEZ, Paula" userId="c93cf399-3ed7-4230-9282-8831e3fe5ae7" providerId="ADAL" clId="{2C476E74-E3F1-4E8B-8EE2-7B2126CBC6BB}" dt="2023-06-07T09:41:00.752" v="374" actId="700"/>
          <ac:spMkLst>
            <pc:docMk/>
            <pc:sldMk cId="1286125232" sldId="341"/>
            <ac:spMk id="4" creationId="{F65DA8DC-DDD3-46FA-B5AB-4F01D4E6D934}"/>
          </ac:spMkLst>
        </pc:spChg>
        <pc:spChg chg="add del mod ord">
          <ac:chgData name="GOMEZ, Paula" userId="c93cf399-3ed7-4230-9282-8831e3fe5ae7" providerId="ADAL" clId="{2C476E74-E3F1-4E8B-8EE2-7B2126CBC6BB}" dt="2023-06-07T09:40:21.635" v="366" actId="478"/>
          <ac:spMkLst>
            <pc:docMk/>
            <pc:sldMk cId="1286125232" sldId="341"/>
            <ac:spMk id="5" creationId="{95F1A6ED-8C9A-4010-BB02-A5DE4895F76E}"/>
          </ac:spMkLst>
        </pc:spChg>
        <pc:spChg chg="add del mod ord">
          <ac:chgData name="GOMEZ, Paula" userId="c93cf399-3ed7-4230-9282-8831e3fe5ae7" providerId="ADAL" clId="{2C476E74-E3F1-4E8B-8EE2-7B2126CBC6BB}" dt="2023-06-07T09:41:05.064" v="375" actId="478"/>
          <ac:spMkLst>
            <pc:docMk/>
            <pc:sldMk cId="1286125232" sldId="341"/>
            <ac:spMk id="6" creationId="{C3231DD3-BCC1-4DF2-B008-A02A00BEFD0E}"/>
          </ac:spMkLst>
        </pc:spChg>
      </pc:sldChg>
      <pc:sldChg chg="addSp delSp modSp add mod modClrScheme chgLayout">
        <pc:chgData name="GOMEZ, Paula" userId="c93cf399-3ed7-4230-9282-8831e3fe5ae7" providerId="ADAL" clId="{2C476E74-E3F1-4E8B-8EE2-7B2126CBC6BB}" dt="2023-06-07T09:38:05.725" v="325" actId="207"/>
        <pc:sldMkLst>
          <pc:docMk/>
          <pc:sldMk cId="3692174678" sldId="347"/>
        </pc:sldMkLst>
        <pc:spChg chg="mod">
          <ac:chgData name="GOMEZ, Paula" userId="c93cf399-3ed7-4230-9282-8831e3fe5ae7" providerId="ADAL" clId="{2C476E74-E3F1-4E8B-8EE2-7B2126CBC6BB}" dt="2023-06-07T09:38:05.725" v="325" actId="207"/>
          <ac:spMkLst>
            <pc:docMk/>
            <pc:sldMk cId="3692174678" sldId="347"/>
            <ac:spMk id="2" creationId="{BADEEDF3-5C51-6447-B423-BD10A5025C53}"/>
          </ac:spMkLst>
        </pc:spChg>
        <pc:spChg chg="del">
          <ac:chgData name="GOMEZ, Paula" userId="c93cf399-3ed7-4230-9282-8831e3fe5ae7" providerId="ADAL" clId="{2C476E74-E3F1-4E8B-8EE2-7B2126CBC6BB}" dt="2023-06-07T09:35:47.982" v="299" actId="478"/>
          <ac:spMkLst>
            <pc:docMk/>
            <pc:sldMk cId="3692174678" sldId="347"/>
            <ac:spMk id="3" creationId="{B8C57D4F-BC3F-534E-9B56-73B75717FB7D}"/>
          </ac:spMkLst>
        </pc:spChg>
        <pc:spChg chg="add del mod ord">
          <ac:chgData name="GOMEZ, Paula" userId="c93cf399-3ed7-4230-9282-8831e3fe5ae7" providerId="ADAL" clId="{2C476E74-E3F1-4E8B-8EE2-7B2126CBC6BB}" dt="2023-06-07T09:34:56.980" v="290" actId="700"/>
          <ac:spMkLst>
            <pc:docMk/>
            <pc:sldMk cId="3692174678" sldId="347"/>
            <ac:spMk id="4" creationId="{1BD5721E-4BBB-4822-874A-5E59B732DA90}"/>
          </ac:spMkLst>
        </pc:spChg>
        <pc:spChg chg="add del mod ord">
          <ac:chgData name="GOMEZ, Paula" userId="c93cf399-3ed7-4230-9282-8831e3fe5ae7" providerId="ADAL" clId="{2C476E74-E3F1-4E8B-8EE2-7B2126CBC6BB}" dt="2023-06-07T09:34:56.980" v="290" actId="700"/>
          <ac:spMkLst>
            <pc:docMk/>
            <pc:sldMk cId="3692174678" sldId="347"/>
            <ac:spMk id="5" creationId="{281A5841-D553-4222-AD05-9C86680DBD47}"/>
          </ac:spMkLst>
        </pc:spChg>
        <pc:spChg chg="add del mod ord">
          <ac:chgData name="GOMEZ, Paula" userId="c93cf399-3ed7-4230-9282-8831e3fe5ae7" providerId="ADAL" clId="{2C476E74-E3F1-4E8B-8EE2-7B2126CBC6BB}" dt="2023-06-07T09:35:10.330" v="291" actId="700"/>
          <ac:spMkLst>
            <pc:docMk/>
            <pc:sldMk cId="3692174678" sldId="347"/>
            <ac:spMk id="6" creationId="{B9615139-448B-4511-A7E2-4E4B11B268DD}"/>
          </ac:spMkLst>
        </pc:spChg>
        <pc:spChg chg="add del mod ord">
          <ac:chgData name="GOMEZ, Paula" userId="c93cf399-3ed7-4230-9282-8831e3fe5ae7" providerId="ADAL" clId="{2C476E74-E3F1-4E8B-8EE2-7B2126CBC6BB}" dt="2023-06-07T09:35:21.836" v="292" actId="700"/>
          <ac:spMkLst>
            <pc:docMk/>
            <pc:sldMk cId="3692174678" sldId="347"/>
            <ac:spMk id="7" creationId="{D09F2574-20A6-4ECE-8DBD-F362B3A1D87D}"/>
          </ac:spMkLst>
        </pc:spChg>
        <pc:spChg chg="add mod ord">
          <ac:chgData name="GOMEZ, Paula" userId="c93cf399-3ed7-4230-9282-8831e3fe5ae7" providerId="ADAL" clId="{2C476E74-E3F1-4E8B-8EE2-7B2126CBC6BB}" dt="2023-06-07T09:38:01.392" v="324" actId="14100"/>
          <ac:spMkLst>
            <pc:docMk/>
            <pc:sldMk cId="3692174678" sldId="347"/>
            <ac:spMk id="8" creationId="{CE62D63F-770F-486F-865B-5F68651642B7}"/>
          </ac:spMkLst>
        </pc:spChg>
        <pc:spChg chg="add del mod ord">
          <ac:chgData name="GOMEZ, Paula" userId="c93cf399-3ed7-4230-9282-8831e3fe5ae7" providerId="ADAL" clId="{2C476E74-E3F1-4E8B-8EE2-7B2126CBC6BB}" dt="2023-06-07T09:35:28.096" v="293" actId="478"/>
          <ac:spMkLst>
            <pc:docMk/>
            <pc:sldMk cId="3692174678" sldId="347"/>
            <ac:spMk id="9" creationId="{E4EF3FA2-0D94-4F72-9497-9B00A381B56C}"/>
          </ac:spMkLst>
        </pc:spChg>
      </pc:sldChg>
      <pc:sldChg chg="addSp delSp modSp add mod modClrScheme chgLayout">
        <pc:chgData name="GOMEZ, Paula" userId="c93cf399-3ed7-4230-9282-8831e3fe5ae7" providerId="ADAL" clId="{2C476E74-E3F1-4E8B-8EE2-7B2126CBC6BB}" dt="2023-06-07T09:42:37.038" v="394" actId="14100"/>
        <pc:sldMkLst>
          <pc:docMk/>
          <pc:sldMk cId="2111273221" sldId="351"/>
        </pc:sldMkLst>
        <pc:spChg chg="mod">
          <ac:chgData name="GOMEZ, Paula" userId="c93cf399-3ed7-4230-9282-8831e3fe5ae7" providerId="ADAL" clId="{2C476E74-E3F1-4E8B-8EE2-7B2126CBC6BB}" dt="2023-06-07T09:42:37.038" v="394" actId="14100"/>
          <ac:spMkLst>
            <pc:docMk/>
            <pc:sldMk cId="2111273221" sldId="351"/>
            <ac:spMk id="2" creationId="{93D68FDE-C6CD-5A41-BFCB-1DEB468A3F18}"/>
          </ac:spMkLst>
        </pc:spChg>
        <pc:spChg chg="mod">
          <ac:chgData name="GOMEZ, Paula" userId="c93cf399-3ed7-4230-9282-8831e3fe5ae7" providerId="ADAL" clId="{2C476E74-E3F1-4E8B-8EE2-7B2126CBC6BB}" dt="2023-06-07T09:42:19.164" v="389" actId="14100"/>
          <ac:spMkLst>
            <pc:docMk/>
            <pc:sldMk cId="2111273221" sldId="351"/>
            <ac:spMk id="3" creationId="{45907A3B-2801-6C4B-BC77-B865B04D9D8E}"/>
          </ac:spMkLst>
        </pc:spChg>
        <pc:spChg chg="add del mod ord">
          <ac:chgData name="GOMEZ, Paula" userId="c93cf399-3ed7-4230-9282-8831e3fe5ae7" providerId="ADAL" clId="{2C476E74-E3F1-4E8B-8EE2-7B2126CBC6BB}" dt="2023-06-07T09:41:59.455" v="383" actId="700"/>
          <ac:spMkLst>
            <pc:docMk/>
            <pc:sldMk cId="2111273221" sldId="351"/>
            <ac:spMk id="4" creationId="{598A07F0-BF31-4781-BD15-BC6515725C5A}"/>
          </ac:spMkLst>
        </pc:spChg>
        <pc:spChg chg="add del mod ord">
          <ac:chgData name="GOMEZ, Paula" userId="c93cf399-3ed7-4230-9282-8831e3fe5ae7" providerId="ADAL" clId="{2C476E74-E3F1-4E8B-8EE2-7B2126CBC6BB}" dt="2023-06-07T09:41:59.455" v="383" actId="700"/>
          <ac:spMkLst>
            <pc:docMk/>
            <pc:sldMk cId="2111273221" sldId="351"/>
            <ac:spMk id="5" creationId="{9DF736B5-D225-40B8-AD5D-0D098C9BC9C0}"/>
          </ac:spMkLst>
        </pc:spChg>
        <pc:spChg chg="add del mod ord">
          <ac:chgData name="GOMEZ, Paula" userId="c93cf399-3ed7-4230-9282-8831e3fe5ae7" providerId="ADAL" clId="{2C476E74-E3F1-4E8B-8EE2-7B2126CBC6BB}" dt="2023-06-07T09:42:22.265" v="390" actId="478"/>
          <ac:spMkLst>
            <pc:docMk/>
            <pc:sldMk cId="2111273221" sldId="351"/>
            <ac:spMk id="6" creationId="{DB2255B3-C064-4A28-B26E-DFC708E06D8C}"/>
          </ac:spMkLst>
        </pc:spChg>
      </pc:sldChg>
      <pc:sldChg chg="addSp delSp modSp add del mod modClrScheme chgLayout">
        <pc:chgData name="GOMEZ, Paula" userId="c93cf399-3ed7-4230-9282-8831e3fe5ae7" providerId="ADAL" clId="{2C476E74-E3F1-4E8B-8EE2-7B2126CBC6BB}" dt="2023-06-07T09:43:53.740" v="402" actId="2696"/>
        <pc:sldMkLst>
          <pc:docMk/>
          <pc:sldMk cId="1990222650" sldId="352"/>
        </pc:sldMkLst>
        <pc:spChg chg="mod">
          <ac:chgData name="GOMEZ, Paula" userId="c93cf399-3ed7-4230-9282-8831e3fe5ae7" providerId="ADAL" clId="{2C476E74-E3F1-4E8B-8EE2-7B2126CBC6BB}" dt="2023-06-07T09:43:02.854" v="401" actId="14100"/>
          <ac:spMkLst>
            <pc:docMk/>
            <pc:sldMk cId="1990222650" sldId="352"/>
            <ac:spMk id="3" creationId="{7C3B54F9-56DF-DB41-9977-F38D0BDF655A}"/>
          </ac:spMkLst>
        </pc:spChg>
        <pc:spChg chg="add del mod ord">
          <ac:chgData name="GOMEZ, Paula" userId="c93cf399-3ed7-4230-9282-8831e3fe5ae7" providerId="ADAL" clId="{2C476E74-E3F1-4E8B-8EE2-7B2126CBC6BB}" dt="2023-06-07T09:42:44.354" v="395" actId="700"/>
          <ac:spMkLst>
            <pc:docMk/>
            <pc:sldMk cId="1990222650" sldId="352"/>
            <ac:spMk id="5" creationId="{8D3FA464-BE04-463F-ABC6-D007F07BC1B0}"/>
          </ac:spMkLst>
        </pc:spChg>
        <pc:spChg chg="add del mod ord">
          <ac:chgData name="GOMEZ, Paula" userId="c93cf399-3ed7-4230-9282-8831e3fe5ae7" providerId="ADAL" clId="{2C476E74-E3F1-4E8B-8EE2-7B2126CBC6BB}" dt="2023-06-07T09:42:44.354" v="395" actId="700"/>
          <ac:spMkLst>
            <pc:docMk/>
            <pc:sldMk cId="1990222650" sldId="352"/>
            <ac:spMk id="6" creationId="{3CC7DD69-9C1C-4924-B7FA-89C27D401E65}"/>
          </ac:spMkLst>
        </pc:spChg>
        <pc:spChg chg="add mod ord">
          <ac:chgData name="GOMEZ, Paula" userId="c93cf399-3ed7-4230-9282-8831e3fe5ae7" providerId="ADAL" clId="{2C476E74-E3F1-4E8B-8EE2-7B2126CBC6BB}" dt="2023-06-07T09:42:44.354" v="395" actId="700"/>
          <ac:spMkLst>
            <pc:docMk/>
            <pc:sldMk cId="1990222650" sldId="352"/>
            <ac:spMk id="7" creationId="{D1858C07-DEAE-4578-8EB7-5B6245016CBE}"/>
          </ac:spMkLst>
        </pc:spChg>
      </pc:sldChg>
      <pc:sldChg chg="addSp delSp modSp add mod modClrScheme chgLayout">
        <pc:chgData name="GOMEZ, Paula" userId="c93cf399-3ed7-4230-9282-8831e3fe5ae7" providerId="ADAL" clId="{2C476E74-E3F1-4E8B-8EE2-7B2126CBC6BB}" dt="2023-06-07T09:45:11.297" v="418" actId="255"/>
        <pc:sldMkLst>
          <pc:docMk/>
          <pc:sldMk cId="1226002512" sldId="353"/>
        </pc:sldMkLst>
        <pc:spChg chg="mod">
          <ac:chgData name="GOMEZ, Paula" userId="c93cf399-3ed7-4230-9282-8831e3fe5ae7" providerId="ADAL" clId="{2C476E74-E3F1-4E8B-8EE2-7B2126CBC6BB}" dt="2023-06-07T09:45:11.297" v="418" actId="255"/>
          <ac:spMkLst>
            <pc:docMk/>
            <pc:sldMk cId="1226002512" sldId="353"/>
            <ac:spMk id="2" creationId="{53250058-5870-7F4E-850B-A5786869D27A}"/>
          </ac:spMkLst>
        </pc:spChg>
        <pc:spChg chg="mod">
          <ac:chgData name="GOMEZ, Paula" userId="c93cf399-3ed7-4230-9282-8831e3fe5ae7" providerId="ADAL" clId="{2C476E74-E3F1-4E8B-8EE2-7B2126CBC6BB}" dt="2023-06-07T09:44:50.975" v="414" actId="14100"/>
          <ac:spMkLst>
            <pc:docMk/>
            <pc:sldMk cId="1226002512" sldId="353"/>
            <ac:spMk id="3" creationId="{CE66CAC0-C711-F24C-A756-552E814D498C}"/>
          </ac:spMkLst>
        </pc:spChg>
        <pc:spChg chg="add del mod ord">
          <ac:chgData name="GOMEZ, Paula" userId="c93cf399-3ed7-4230-9282-8831e3fe5ae7" providerId="ADAL" clId="{2C476E74-E3F1-4E8B-8EE2-7B2126CBC6BB}" dt="2023-06-07T09:44:27.728" v="410" actId="700"/>
          <ac:spMkLst>
            <pc:docMk/>
            <pc:sldMk cId="1226002512" sldId="353"/>
            <ac:spMk id="4" creationId="{68E760F0-1E83-43A6-8C9F-A8EE96D5AB63}"/>
          </ac:spMkLst>
        </pc:spChg>
        <pc:spChg chg="add del mod ord">
          <ac:chgData name="GOMEZ, Paula" userId="c93cf399-3ed7-4230-9282-8831e3fe5ae7" providerId="ADAL" clId="{2C476E74-E3F1-4E8B-8EE2-7B2126CBC6BB}" dt="2023-06-07T09:44:09.480" v="405" actId="478"/>
          <ac:spMkLst>
            <pc:docMk/>
            <pc:sldMk cId="1226002512" sldId="353"/>
            <ac:spMk id="5" creationId="{DEB3EF16-901F-4532-A8D1-56B6842A405F}"/>
          </ac:spMkLst>
        </pc:spChg>
        <pc:spChg chg="add del mod ord">
          <ac:chgData name="GOMEZ, Paula" userId="c93cf399-3ed7-4230-9282-8831e3fe5ae7" providerId="ADAL" clId="{2C476E74-E3F1-4E8B-8EE2-7B2126CBC6BB}" dt="2023-06-07T09:44:58.642" v="415" actId="478"/>
          <ac:spMkLst>
            <pc:docMk/>
            <pc:sldMk cId="1226002512" sldId="353"/>
            <ac:spMk id="6" creationId="{95964EB8-F778-4F62-B0FC-93228CDA4554}"/>
          </ac:spMkLst>
        </pc:spChg>
      </pc:sldChg>
      <pc:sldChg chg="addSp modSp add del mod modClrScheme chgLayout modNotes">
        <pc:chgData name="GOMEZ, Paula" userId="c93cf399-3ed7-4230-9282-8831e3fe5ae7" providerId="ADAL" clId="{2C476E74-E3F1-4E8B-8EE2-7B2126CBC6BB}" dt="2023-06-07T09:45:20.970" v="419" actId="2696"/>
        <pc:sldMkLst>
          <pc:docMk/>
          <pc:sldMk cId="2431859271" sldId="354"/>
        </pc:sldMkLst>
        <pc:spChg chg="add mod ord">
          <ac:chgData name="GOMEZ, Paula" userId="c93cf399-3ed7-4230-9282-8831e3fe5ae7" providerId="ADAL" clId="{2C476E74-E3F1-4E8B-8EE2-7B2126CBC6BB}" dt="2023-06-07T09:34:27.407" v="289" actId="700"/>
          <ac:spMkLst>
            <pc:docMk/>
            <pc:sldMk cId="2431859271" sldId="354"/>
            <ac:spMk id="4" creationId="{746168EC-8439-4583-BFD6-A0C647B01F9D}"/>
          </ac:spMkLst>
        </pc:spChg>
        <pc:spChg chg="add mod ord">
          <ac:chgData name="GOMEZ, Paula" userId="c93cf399-3ed7-4230-9282-8831e3fe5ae7" providerId="ADAL" clId="{2C476E74-E3F1-4E8B-8EE2-7B2126CBC6BB}" dt="2023-06-07T09:34:27.407" v="289" actId="700"/>
          <ac:spMkLst>
            <pc:docMk/>
            <pc:sldMk cId="2431859271" sldId="354"/>
            <ac:spMk id="5" creationId="{4BC1F4EC-9AC7-49A9-B988-99A403630AC5}"/>
          </ac:spMkLst>
        </pc:spChg>
      </pc:sldChg>
      <pc:sldChg chg="addSp modSp add del mod modClrScheme chgLayout">
        <pc:chgData name="GOMEZ, Paula" userId="c93cf399-3ed7-4230-9282-8831e3fe5ae7" providerId="ADAL" clId="{2C476E74-E3F1-4E8B-8EE2-7B2126CBC6BB}" dt="2023-06-07T09:45:37.181" v="422" actId="2696"/>
        <pc:sldMkLst>
          <pc:docMk/>
          <pc:sldMk cId="1329828668" sldId="355"/>
        </pc:sldMkLst>
        <pc:spChg chg="add mod ord">
          <ac:chgData name="GOMEZ, Paula" userId="c93cf399-3ed7-4230-9282-8831e3fe5ae7" providerId="ADAL" clId="{2C476E74-E3F1-4E8B-8EE2-7B2126CBC6BB}" dt="2023-06-07T09:34:27.407" v="289" actId="700"/>
          <ac:spMkLst>
            <pc:docMk/>
            <pc:sldMk cId="1329828668" sldId="355"/>
            <ac:spMk id="4" creationId="{0FD2CE3A-EAE5-4731-986D-70B961AB4991}"/>
          </ac:spMkLst>
        </pc:spChg>
        <pc:spChg chg="add mod ord">
          <ac:chgData name="GOMEZ, Paula" userId="c93cf399-3ed7-4230-9282-8831e3fe5ae7" providerId="ADAL" clId="{2C476E74-E3F1-4E8B-8EE2-7B2126CBC6BB}" dt="2023-06-07T09:34:27.407" v="289" actId="700"/>
          <ac:spMkLst>
            <pc:docMk/>
            <pc:sldMk cId="1329828668" sldId="355"/>
            <ac:spMk id="5" creationId="{6838C3C1-2FB5-4F9F-94F8-95F6601B065C}"/>
          </ac:spMkLst>
        </pc:spChg>
      </pc:sldChg>
      <pc:sldChg chg="addSp delSp modSp add mod modClrScheme chgLayout">
        <pc:chgData name="GOMEZ, Paula" userId="c93cf399-3ed7-4230-9282-8831e3fe5ae7" providerId="ADAL" clId="{2C476E74-E3F1-4E8B-8EE2-7B2126CBC6BB}" dt="2023-06-07T09:46:20.848" v="434" actId="14100"/>
        <pc:sldMkLst>
          <pc:docMk/>
          <pc:sldMk cId="1963828097" sldId="356"/>
        </pc:sldMkLst>
        <pc:spChg chg="mod">
          <ac:chgData name="GOMEZ, Paula" userId="c93cf399-3ed7-4230-9282-8831e3fe5ae7" providerId="ADAL" clId="{2C476E74-E3F1-4E8B-8EE2-7B2126CBC6BB}" dt="2023-06-07T09:46:20.848" v="434" actId="14100"/>
          <ac:spMkLst>
            <pc:docMk/>
            <pc:sldMk cId="1963828097" sldId="356"/>
            <ac:spMk id="2" creationId="{C6105B6B-DC98-E54C-9D0B-C7A28D708F57}"/>
          </ac:spMkLst>
        </pc:spChg>
        <pc:spChg chg="mod">
          <ac:chgData name="GOMEZ, Paula" userId="c93cf399-3ed7-4230-9282-8831e3fe5ae7" providerId="ADAL" clId="{2C476E74-E3F1-4E8B-8EE2-7B2126CBC6BB}" dt="2023-06-07T09:46:06.927" v="430" actId="14100"/>
          <ac:spMkLst>
            <pc:docMk/>
            <pc:sldMk cId="1963828097" sldId="356"/>
            <ac:spMk id="3" creationId="{0C0D3C62-CB68-B94B-A9F3-34217F2DABA1}"/>
          </ac:spMkLst>
        </pc:spChg>
        <pc:spChg chg="add del mod ord">
          <ac:chgData name="GOMEZ, Paula" userId="c93cf399-3ed7-4230-9282-8831e3fe5ae7" providerId="ADAL" clId="{2C476E74-E3F1-4E8B-8EE2-7B2126CBC6BB}" dt="2023-06-07T09:45:43.674" v="423" actId="700"/>
          <ac:spMkLst>
            <pc:docMk/>
            <pc:sldMk cId="1963828097" sldId="356"/>
            <ac:spMk id="4" creationId="{87497C37-080C-485E-A707-DF2CACC3AFA6}"/>
          </ac:spMkLst>
        </pc:spChg>
        <pc:spChg chg="add del mod ord">
          <ac:chgData name="GOMEZ, Paula" userId="c93cf399-3ed7-4230-9282-8831e3fe5ae7" providerId="ADAL" clId="{2C476E74-E3F1-4E8B-8EE2-7B2126CBC6BB}" dt="2023-06-07T09:45:43.674" v="423" actId="700"/>
          <ac:spMkLst>
            <pc:docMk/>
            <pc:sldMk cId="1963828097" sldId="356"/>
            <ac:spMk id="5" creationId="{B9836482-7A0D-42C3-8D50-789E0213574C}"/>
          </ac:spMkLst>
        </pc:spChg>
        <pc:spChg chg="add del mod ord">
          <ac:chgData name="GOMEZ, Paula" userId="c93cf399-3ed7-4230-9282-8831e3fe5ae7" providerId="ADAL" clId="{2C476E74-E3F1-4E8B-8EE2-7B2126CBC6BB}" dt="2023-06-07T09:45:48.604" v="424" actId="478"/>
          <ac:spMkLst>
            <pc:docMk/>
            <pc:sldMk cId="1963828097" sldId="356"/>
            <ac:spMk id="6" creationId="{2A61E7A2-AB8F-4ED2-BE33-BC2F2AADAB3C}"/>
          </ac:spMkLst>
        </pc:spChg>
      </pc:sldChg>
      <pc:sldChg chg="addSp delSp modSp add mod modClrScheme chgLayout">
        <pc:chgData name="GOMEZ, Paula" userId="c93cf399-3ed7-4230-9282-8831e3fe5ae7" providerId="ADAL" clId="{2C476E74-E3F1-4E8B-8EE2-7B2126CBC6BB}" dt="2023-06-07T09:47:21.393" v="448" actId="14100"/>
        <pc:sldMkLst>
          <pc:docMk/>
          <pc:sldMk cId="529734594" sldId="357"/>
        </pc:sldMkLst>
        <pc:spChg chg="mod">
          <ac:chgData name="GOMEZ, Paula" userId="c93cf399-3ed7-4230-9282-8831e3fe5ae7" providerId="ADAL" clId="{2C476E74-E3F1-4E8B-8EE2-7B2126CBC6BB}" dt="2023-06-07T09:47:21.393" v="448" actId="14100"/>
          <ac:spMkLst>
            <pc:docMk/>
            <pc:sldMk cId="529734594" sldId="357"/>
            <ac:spMk id="2" creationId="{D77BD08A-BE74-6C41-8F9E-D8958B297893}"/>
          </ac:spMkLst>
        </pc:spChg>
        <pc:spChg chg="mod">
          <ac:chgData name="GOMEZ, Paula" userId="c93cf399-3ed7-4230-9282-8831e3fe5ae7" providerId="ADAL" clId="{2C476E74-E3F1-4E8B-8EE2-7B2126CBC6BB}" dt="2023-06-07T09:46:48.809" v="441" actId="255"/>
          <ac:spMkLst>
            <pc:docMk/>
            <pc:sldMk cId="529734594" sldId="357"/>
            <ac:spMk id="3" creationId="{09A5F9A8-C998-564A-9912-F9C9F249798B}"/>
          </ac:spMkLst>
        </pc:spChg>
        <pc:spChg chg="add del mod ord">
          <ac:chgData name="GOMEZ, Paula" userId="c93cf399-3ed7-4230-9282-8831e3fe5ae7" providerId="ADAL" clId="{2C476E74-E3F1-4E8B-8EE2-7B2126CBC6BB}" dt="2023-06-07T09:46:53.187" v="442" actId="478"/>
          <ac:spMkLst>
            <pc:docMk/>
            <pc:sldMk cId="529734594" sldId="357"/>
            <ac:spMk id="5" creationId="{1A803F11-3730-4999-B755-9733BC31E4F0}"/>
          </ac:spMkLst>
        </pc:spChg>
        <pc:spChg chg="add del mod ord">
          <ac:chgData name="GOMEZ, Paula" userId="c93cf399-3ed7-4230-9282-8831e3fe5ae7" providerId="ADAL" clId="{2C476E74-E3F1-4E8B-8EE2-7B2126CBC6BB}" dt="2023-06-07T09:46:27.447" v="435" actId="478"/>
          <ac:spMkLst>
            <pc:docMk/>
            <pc:sldMk cId="529734594" sldId="357"/>
            <ac:spMk id="6" creationId="{C53AE745-E582-449B-B03A-69FCD6794888}"/>
          </ac:spMkLst>
        </pc:spChg>
        <pc:picChg chg="mod">
          <ac:chgData name="GOMEZ, Paula" userId="c93cf399-3ed7-4230-9282-8831e3fe5ae7" providerId="ADAL" clId="{2C476E74-E3F1-4E8B-8EE2-7B2126CBC6BB}" dt="2023-06-07T09:47:05.015" v="445" actId="1076"/>
          <ac:picMkLst>
            <pc:docMk/>
            <pc:sldMk cId="529734594" sldId="357"/>
            <ac:picMk id="4" creationId="{1894E643-C863-1C46-B2A8-34C9B199F72F}"/>
          </ac:picMkLst>
        </pc:picChg>
      </pc:sldChg>
      <pc:sldChg chg="addSp modSp add del mod modClrScheme chgLayout">
        <pc:chgData name="GOMEZ, Paula" userId="c93cf399-3ed7-4230-9282-8831e3fe5ae7" providerId="ADAL" clId="{2C476E74-E3F1-4E8B-8EE2-7B2126CBC6BB}" dt="2023-06-07T09:47:38.707" v="451" actId="2696"/>
        <pc:sldMkLst>
          <pc:docMk/>
          <pc:sldMk cId="32129738" sldId="358"/>
        </pc:sldMkLst>
        <pc:spChg chg="add mod ord">
          <ac:chgData name="GOMEZ, Paula" userId="c93cf399-3ed7-4230-9282-8831e3fe5ae7" providerId="ADAL" clId="{2C476E74-E3F1-4E8B-8EE2-7B2126CBC6BB}" dt="2023-06-07T09:34:27.407" v="289" actId="700"/>
          <ac:spMkLst>
            <pc:docMk/>
            <pc:sldMk cId="32129738" sldId="358"/>
            <ac:spMk id="4" creationId="{35DC3BCD-2B73-4510-BAB3-61EC1D97351C}"/>
          </ac:spMkLst>
        </pc:spChg>
        <pc:spChg chg="add mod ord">
          <ac:chgData name="GOMEZ, Paula" userId="c93cf399-3ed7-4230-9282-8831e3fe5ae7" providerId="ADAL" clId="{2C476E74-E3F1-4E8B-8EE2-7B2126CBC6BB}" dt="2023-06-07T09:34:27.407" v="289" actId="700"/>
          <ac:spMkLst>
            <pc:docMk/>
            <pc:sldMk cId="32129738" sldId="358"/>
            <ac:spMk id="5" creationId="{8945A418-7A07-4DE5-849D-211FECB924E3}"/>
          </ac:spMkLst>
        </pc:spChg>
      </pc:sldChg>
      <pc:sldChg chg="addSp delSp modSp add mod modClrScheme chgLayout">
        <pc:chgData name="GOMEZ, Paula" userId="c93cf399-3ed7-4230-9282-8831e3fe5ae7" providerId="ADAL" clId="{2C476E74-E3F1-4E8B-8EE2-7B2126CBC6BB}" dt="2023-06-07T10:10:33.316" v="672" actId="113"/>
        <pc:sldMkLst>
          <pc:docMk/>
          <pc:sldMk cId="1722420646" sldId="360"/>
        </pc:sldMkLst>
        <pc:spChg chg="mod">
          <ac:chgData name="GOMEZ, Paula" userId="c93cf399-3ed7-4230-9282-8831e3fe5ae7" providerId="ADAL" clId="{2C476E74-E3F1-4E8B-8EE2-7B2126CBC6BB}" dt="2023-06-07T10:10:33.316" v="672" actId="113"/>
          <ac:spMkLst>
            <pc:docMk/>
            <pc:sldMk cId="1722420646" sldId="360"/>
            <ac:spMk id="2" creationId="{185F5643-A118-444D-B4D2-8BDC56A26138}"/>
          </ac:spMkLst>
        </pc:spChg>
        <pc:spChg chg="mod">
          <ac:chgData name="GOMEZ, Paula" userId="c93cf399-3ed7-4230-9282-8831e3fe5ae7" providerId="ADAL" clId="{2C476E74-E3F1-4E8B-8EE2-7B2126CBC6BB}" dt="2023-06-07T10:10:26.668" v="670" actId="1076"/>
          <ac:spMkLst>
            <pc:docMk/>
            <pc:sldMk cId="1722420646" sldId="360"/>
            <ac:spMk id="3" creationId="{01ABBF74-F483-FB4B-A689-26A71D82D4A4}"/>
          </ac:spMkLst>
        </pc:spChg>
        <pc:spChg chg="add del mod ord">
          <ac:chgData name="GOMEZ, Paula" userId="c93cf399-3ed7-4230-9282-8831e3fe5ae7" providerId="ADAL" clId="{2C476E74-E3F1-4E8B-8EE2-7B2126CBC6BB}" dt="2023-06-07T09:48:06.187" v="458" actId="700"/>
          <ac:spMkLst>
            <pc:docMk/>
            <pc:sldMk cId="1722420646" sldId="360"/>
            <ac:spMk id="4" creationId="{800D2258-AED4-4768-8505-F3AA257DEB32}"/>
          </ac:spMkLst>
        </pc:spChg>
        <pc:spChg chg="add del mod ord">
          <ac:chgData name="GOMEZ, Paula" userId="c93cf399-3ed7-4230-9282-8831e3fe5ae7" providerId="ADAL" clId="{2C476E74-E3F1-4E8B-8EE2-7B2126CBC6BB}" dt="2023-06-07T09:47:45.428" v="452" actId="478"/>
          <ac:spMkLst>
            <pc:docMk/>
            <pc:sldMk cId="1722420646" sldId="360"/>
            <ac:spMk id="5" creationId="{A38B8EEF-A3ED-4179-B16C-B05AD4F6C03C}"/>
          </ac:spMkLst>
        </pc:spChg>
        <pc:spChg chg="add del mod ord">
          <ac:chgData name="GOMEZ, Paula" userId="c93cf399-3ed7-4230-9282-8831e3fe5ae7" providerId="ADAL" clId="{2C476E74-E3F1-4E8B-8EE2-7B2126CBC6BB}" dt="2023-06-07T09:48:18.187" v="460" actId="478"/>
          <ac:spMkLst>
            <pc:docMk/>
            <pc:sldMk cId="1722420646" sldId="360"/>
            <ac:spMk id="6" creationId="{08BF2471-F96A-420C-8B7B-BD43CC4DCBA8}"/>
          </ac:spMkLst>
        </pc:spChg>
        <pc:spChg chg="add del mod ord">
          <ac:chgData name="GOMEZ, Paula" userId="c93cf399-3ed7-4230-9282-8831e3fe5ae7" providerId="ADAL" clId="{2C476E74-E3F1-4E8B-8EE2-7B2126CBC6BB}" dt="2023-06-07T10:10:21.617" v="668" actId="478"/>
          <ac:spMkLst>
            <pc:docMk/>
            <pc:sldMk cId="1722420646" sldId="360"/>
            <ac:spMk id="7" creationId="{75285FF3-8394-4241-9DEB-B2B07676B892}"/>
          </ac:spMkLst>
        </pc:spChg>
      </pc:sldChg>
      <pc:sldChg chg="addSp modSp add del mod modClrScheme chgLayout">
        <pc:chgData name="GOMEZ, Paula" userId="c93cf399-3ed7-4230-9282-8831e3fe5ae7" providerId="ADAL" clId="{2C476E74-E3F1-4E8B-8EE2-7B2126CBC6BB}" dt="2023-06-07T10:10:57.052" v="676" actId="2696"/>
        <pc:sldMkLst>
          <pc:docMk/>
          <pc:sldMk cId="266124855" sldId="364"/>
        </pc:sldMkLst>
        <pc:spChg chg="add mod ord">
          <ac:chgData name="GOMEZ, Paula" userId="c93cf399-3ed7-4230-9282-8831e3fe5ae7" providerId="ADAL" clId="{2C476E74-E3F1-4E8B-8EE2-7B2126CBC6BB}" dt="2023-06-07T09:34:27.407" v="289" actId="700"/>
          <ac:spMkLst>
            <pc:docMk/>
            <pc:sldMk cId="266124855" sldId="364"/>
            <ac:spMk id="4" creationId="{F174B0A9-CD0A-402E-8068-9939ED50928F}"/>
          </ac:spMkLst>
        </pc:spChg>
        <pc:spChg chg="add mod ord">
          <ac:chgData name="GOMEZ, Paula" userId="c93cf399-3ed7-4230-9282-8831e3fe5ae7" providerId="ADAL" clId="{2C476E74-E3F1-4E8B-8EE2-7B2126CBC6BB}" dt="2023-06-07T09:34:27.407" v="289" actId="700"/>
          <ac:spMkLst>
            <pc:docMk/>
            <pc:sldMk cId="266124855" sldId="364"/>
            <ac:spMk id="5" creationId="{976982BA-D320-4CC5-ABDE-96C7FCA09CCB}"/>
          </ac:spMkLst>
        </pc:spChg>
      </pc:sldChg>
      <pc:sldChg chg="addSp delSp modSp add mod modClrScheme chgLayout">
        <pc:chgData name="GOMEZ, Paula" userId="c93cf399-3ed7-4230-9282-8831e3fe5ae7" providerId="ADAL" clId="{2C476E74-E3F1-4E8B-8EE2-7B2126CBC6BB}" dt="2023-06-07T09:51:01.546" v="508" actId="14100"/>
        <pc:sldMkLst>
          <pc:docMk/>
          <pc:sldMk cId="2853394277" sldId="365"/>
        </pc:sldMkLst>
        <pc:spChg chg="mod">
          <ac:chgData name="GOMEZ, Paula" userId="c93cf399-3ed7-4230-9282-8831e3fe5ae7" providerId="ADAL" clId="{2C476E74-E3F1-4E8B-8EE2-7B2126CBC6BB}" dt="2023-06-07T09:51:01.546" v="508" actId="14100"/>
          <ac:spMkLst>
            <pc:docMk/>
            <pc:sldMk cId="2853394277" sldId="365"/>
            <ac:spMk id="2" creationId="{12A2A0CA-EA41-C347-8DCB-12AE91620A2F}"/>
          </ac:spMkLst>
        </pc:spChg>
        <pc:spChg chg="mod">
          <ac:chgData name="GOMEZ, Paula" userId="c93cf399-3ed7-4230-9282-8831e3fe5ae7" providerId="ADAL" clId="{2C476E74-E3F1-4E8B-8EE2-7B2126CBC6BB}" dt="2023-06-07T09:50:43.600" v="503" actId="1037"/>
          <ac:spMkLst>
            <pc:docMk/>
            <pc:sldMk cId="2853394277" sldId="365"/>
            <ac:spMk id="3" creationId="{2126A3DE-5907-724D-ADD0-83D8ECD48BFB}"/>
          </ac:spMkLst>
        </pc:spChg>
        <pc:spChg chg="add del mod ord">
          <ac:chgData name="GOMEZ, Paula" userId="c93cf399-3ed7-4230-9282-8831e3fe5ae7" providerId="ADAL" clId="{2C476E74-E3F1-4E8B-8EE2-7B2126CBC6BB}" dt="2023-06-07T09:50:46.876" v="504" actId="478"/>
          <ac:spMkLst>
            <pc:docMk/>
            <pc:sldMk cId="2853394277" sldId="365"/>
            <ac:spMk id="4" creationId="{1C808F90-3530-49A8-B906-6EAD26A037AA}"/>
          </ac:spMkLst>
        </pc:spChg>
        <pc:spChg chg="add del mod ord">
          <ac:chgData name="GOMEZ, Paula" userId="c93cf399-3ed7-4230-9282-8831e3fe5ae7" providerId="ADAL" clId="{2C476E74-E3F1-4E8B-8EE2-7B2126CBC6BB}" dt="2023-06-07T09:50:23.251" v="493" actId="478"/>
          <ac:spMkLst>
            <pc:docMk/>
            <pc:sldMk cId="2853394277" sldId="365"/>
            <ac:spMk id="5" creationId="{A1E9DC48-E20F-4641-911F-2CA549581CCA}"/>
          </ac:spMkLst>
        </pc:spChg>
      </pc:sldChg>
      <pc:sldChg chg="addSp delSp modSp add mod modClrScheme chgLayout">
        <pc:chgData name="GOMEZ, Paula" userId="c93cf399-3ed7-4230-9282-8831e3fe5ae7" providerId="ADAL" clId="{2C476E74-E3F1-4E8B-8EE2-7B2126CBC6BB}" dt="2023-06-07T09:51:41.078" v="518" actId="20577"/>
        <pc:sldMkLst>
          <pc:docMk/>
          <pc:sldMk cId="1429546805" sldId="366"/>
        </pc:sldMkLst>
        <pc:spChg chg="mod">
          <ac:chgData name="GOMEZ, Paula" userId="c93cf399-3ed7-4230-9282-8831e3fe5ae7" providerId="ADAL" clId="{2C476E74-E3F1-4E8B-8EE2-7B2126CBC6BB}" dt="2023-06-07T09:51:29.762" v="516" actId="14100"/>
          <ac:spMkLst>
            <pc:docMk/>
            <pc:sldMk cId="1429546805" sldId="366"/>
            <ac:spMk id="3" creationId="{A4A9ACB2-609A-CB41-9A01-FC38F13F9132}"/>
          </ac:spMkLst>
        </pc:spChg>
        <pc:spChg chg="add del mod ord">
          <ac:chgData name="GOMEZ, Paula" userId="c93cf399-3ed7-4230-9282-8831e3fe5ae7" providerId="ADAL" clId="{2C476E74-E3F1-4E8B-8EE2-7B2126CBC6BB}" dt="2023-06-07T09:51:25.641" v="515" actId="700"/>
          <ac:spMkLst>
            <pc:docMk/>
            <pc:sldMk cId="1429546805" sldId="366"/>
            <ac:spMk id="4" creationId="{A5BDEF60-8A9F-484C-A97C-DE6DA19B5D1F}"/>
          </ac:spMkLst>
        </pc:spChg>
        <pc:spChg chg="add del mod ord">
          <ac:chgData name="GOMEZ, Paula" userId="c93cf399-3ed7-4230-9282-8831e3fe5ae7" providerId="ADAL" clId="{2C476E74-E3F1-4E8B-8EE2-7B2126CBC6BB}" dt="2023-06-07T09:51:07.179" v="509" actId="478"/>
          <ac:spMkLst>
            <pc:docMk/>
            <pc:sldMk cId="1429546805" sldId="366"/>
            <ac:spMk id="5" creationId="{6771798A-55D1-4E83-9EAD-87F292CBD809}"/>
          </ac:spMkLst>
        </pc:spChg>
        <pc:spChg chg="add del mod ord">
          <ac:chgData name="GOMEZ, Paula" userId="c93cf399-3ed7-4230-9282-8831e3fe5ae7" providerId="ADAL" clId="{2C476E74-E3F1-4E8B-8EE2-7B2126CBC6BB}" dt="2023-06-07T09:51:32.428" v="517" actId="478"/>
          <ac:spMkLst>
            <pc:docMk/>
            <pc:sldMk cId="1429546805" sldId="366"/>
            <ac:spMk id="6" creationId="{9F0E4A79-1E0D-4C9E-81FD-4AAD52BEAB77}"/>
          </ac:spMkLst>
        </pc:spChg>
        <pc:graphicFrameChg chg="modGraphic">
          <ac:chgData name="GOMEZ, Paula" userId="c93cf399-3ed7-4230-9282-8831e3fe5ae7" providerId="ADAL" clId="{2C476E74-E3F1-4E8B-8EE2-7B2126CBC6BB}" dt="2023-06-07T09:51:41.078" v="518" actId="20577"/>
          <ac:graphicFrameMkLst>
            <pc:docMk/>
            <pc:sldMk cId="1429546805" sldId="366"/>
            <ac:graphicFrameMk id="2" creationId="{5BCCD14C-46B8-BD44-AFB1-ADA4F5136828}"/>
          </ac:graphicFrameMkLst>
        </pc:graphicFrameChg>
      </pc:sldChg>
      <pc:sldChg chg="addSp delSp modSp add del mod modClrScheme chgLayout">
        <pc:chgData name="GOMEZ, Paula" userId="c93cf399-3ed7-4230-9282-8831e3fe5ae7" providerId="ADAL" clId="{2C476E74-E3F1-4E8B-8EE2-7B2126CBC6BB}" dt="2023-06-08T10:10:39.814" v="964" actId="2696"/>
        <pc:sldMkLst>
          <pc:docMk/>
          <pc:sldMk cId="274170690" sldId="367"/>
        </pc:sldMkLst>
        <pc:spChg chg="mod">
          <ac:chgData name="GOMEZ, Paula" userId="c93cf399-3ed7-4230-9282-8831e3fe5ae7" providerId="ADAL" clId="{2C476E74-E3F1-4E8B-8EE2-7B2126CBC6BB}" dt="2023-06-07T09:52:29.129" v="531" actId="2711"/>
          <ac:spMkLst>
            <pc:docMk/>
            <pc:sldMk cId="274170690" sldId="367"/>
            <ac:spMk id="2" creationId="{4A0D095E-C107-2745-B03F-902F8A8A9C93}"/>
          </ac:spMkLst>
        </pc:spChg>
        <pc:spChg chg="mod">
          <ac:chgData name="GOMEZ, Paula" userId="c93cf399-3ed7-4230-9282-8831e3fe5ae7" providerId="ADAL" clId="{2C476E74-E3F1-4E8B-8EE2-7B2126CBC6BB}" dt="2023-06-07T09:52:19.057" v="529" actId="1035"/>
          <ac:spMkLst>
            <pc:docMk/>
            <pc:sldMk cId="274170690" sldId="367"/>
            <ac:spMk id="3" creationId="{C09B9183-39AC-894F-AF1A-05F66288D878}"/>
          </ac:spMkLst>
        </pc:spChg>
        <pc:spChg chg="add del mod ord">
          <ac:chgData name="GOMEZ, Paula" userId="c93cf399-3ed7-4230-9282-8831e3fe5ae7" providerId="ADAL" clId="{2C476E74-E3F1-4E8B-8EE2-7B2126CBC6BB}" dt="2023-06-07T09:51:55.053" v="519" actId="478"/>
          <ac:spMkLst>
            <pc:docMk/>
            <pc:sldMk cId="274170690" sldId="367"/>
            <ac:spMk id="5" creationId="{68A7620C-3E19-4D31-9205-EA8FA766B68B}"/>
          </ac:spMkLst>
        </pc:spChg>
        <pc:spChg chg="add del mod ord">
          <ac:chgData name="GOMEZ, Paula" userId="c93cf399-3ed7-4230-9282-8831e3fe5ae7" providerId="ADAL" clId="{2C476E74-E3F1-4E8B-8EE2-7B2126CBC6BB}" dt="2023-06-07T09:52:01.653" v="520" actId="478"/>
          <ac:spMkLst>
            <pc:docMk/>
            <pc:sldMk cId="274170690" sldId="367"/>
            <ac:spMk id="6" creationId="{9438C35E-BD17-4F6D-B623-5F0D587A2542}"/>
          </ac:spMkLst>
        </pc:spChg>
      </pc:sldChg>
      <pc:sldChg chg="addSp modSp add del mod modClrScheme chgLayout">
        <pc:chgData name="GOMEZ, Paula" userId="c93cf399-3ed7-4230-9282-8831e3fe5ae7" providerId="ADAL" clId="{2C476E74-E3F1-4E8B-8EE2-7B2126CBC6BB}" dt="2023-06-07T09:53:43.452" v="553" actId="2696"/>
        <pc:sldMkLst>
          <pc:docMk/>
          <pc:sldMk cId="3791944154" sldId="368"/>
        </pc:sldMkLst>
        <pc:spChg chg="add mod ord">
          <ac:chgData name="GOMEZ, Paula" userId="c93cf399-3ed7-4230-9282-8831e3fe5ae7" providerId="ADAL" clId="{2C476E74-E3F1-4E8B-8EE2-7B2126CBC6BB}" dt="2023-06-07T09:34:27.407" v="289" actId="700"/>
          <ac:spMkLst>
            <pc:docMk/>
            <pc:sldMk cId="3791944154" sldId="368"/>
            <ac:spMk id="4" creationId="{BA905B1E-C389-4288-8A3E-50F89F0DD26A}"/>
          </ac:spMkLst>
        </pc:spChg>
        <pc:spChg chg="add mod ord">
          <ac:chgData name="GOMEZ, Paula" userId="c93cf399-3ed7-4230-9282-8831e3fe5ae7" providerId="ADAL" clId="{2C476E74-E3F1-4E8B-8EE2-7B2126CBC6BB}" dt="2023-06-07T09:34:27.407" v="289" actId="700"/>
          <ac:spMkLst>
            <pc:docMk/>
            <pc:sldMk cId="3791944154" sldId="368"/>
            <ac:spMk id="5" creationId="{EF7C51D7-552C-4FE8-B583-AD02E8DD5464}"/>
          </ac:spMkLst>
        </pc:spChg>
      </pc:sldChg>
      <pc:sldChg chg="addSp delSp modSp add mod modClrScheme chgLayout">
        <pc:chgData name="GOMEZ, Paula" userId="c93cf399-3ed7-4230-9282-8831e3fe5ae7" providerId="ADAL" clId="{2C476E74-E3F1-4E8B-8EE2-7B2126CBC6BB}" dt="2023-06-07T10:11:38.434" v="682" actId="108"/>
        <pc:sldMkLst>
          <pc:docMk/>
          <pc:sldMk cId="367615554" sldId="370"/>
        </pc:sldMkLst>
        <pc:spChg chg="mod">
          <ac:chgData name="GOMEZ, Paula" userId="c93cf399-3ed7-4230-9282-8831e3fe5ae7" providerId="ADAL" clId="{2C476E74-E3F1-4E8B-8EE2-7B2126CBC6BB}" dt="2023-06-07T10:11:38.434" v="682" actId="108"/>
          <ac:spMkLst>
            <pc:docMk/>
            <pc:sldMk cId="367615554" sldId="370"/>
            <ac:spMk id="2" creationId="{DFA909B3-6173-5F49-BAEC-D53654AAF8F1}"/>
          </ac:spMkLst>
        </pc:spChg>
        <pc:spChg chg="mod">
          <ac:chgData name="GOMEZ, Paula" userId="c93cf399-3ed7-4230-9282-8831e3fe5ae7" providerId="ADAL" clId="{2C476E74-E3F1-4E8B-8EE2-7B2126CBC6BB}" dt="2023-06-07T09:54:19.026" v="564" actId="14100"/>
          <ac:spMkLst>
            <pc:docMk/>
            <pc:sldMk cId="367615554" sldId="370"/>
            <ac:spMk id="3" creationId="{5942D594-EFB1-3C4B-A992-E2A66E340367}"/>
          </ac:spMkLst>
        </pc:spChg>
        <pc:spChg chg="add del mod ord">
          <ac:chgData name="GOMEZ, Paula" userId="c93cf399-3ed7-4230-9282-8831e3fe5ae7" providerId="ADAL" clId="{2C476E74-E3F1-4E8B-8EE2-7B2126CBC6BB}" dt="2023-06-07T09:53:48.317" v="554" actId="478"/>
          <ac:spMkLst>
            <pc:docMk/>
            <pc:sldMk cId="367615554" sldId="370"/>
            <ac:spMk id="4" creationId="{837308B8-C82C-4B4B-8F92-9A572526981E}"/>
          </ac:spMkLst>
        </pc:spChg>
        <pc:spChg chg="add del mod ord">
          <ac:chgData name="GOMEZ, Paula" userId="c93cf399-3ed7-4230-9282-8831e3fe5ae7" providerId="ADAL" clId="{2C476E74-E3F1-4E8B-8EE2-7B2126CBC6BB}" dt="2023-06-07T09:53:50.941" v="555" actId="478"/>
          <ac:spMkLst>
            <pc:docMk/>
            <pc:sldMk cId="367615554" sldId="370"/>
            <ac:spMk id="5" creationId="{8D59DA73-908A-4916-9FB0-2D5A512028FB}"/>
          </ac:spMkLst>
        </pc:spChg>
        <pc:spChg chg="add del mod ord">
          <ac:chgData name="GOMEZ, Paula" userId="c93cf399-3ed7-4230-9282-8831e3fe5ae7" providerId="ADAL" clId="{2C476E74-E3F1-4E8B-8EE2-7B2126CBC6BB}" dt="2023-06-07T09:54:20.882" v="565" actId="478"/>
          <ac:spMkLst>
            <pc:docMk/>
            <pc:sldMk cId="367615554" sldId="370"/>
            <ac:spMk id="6" creationId="{201DEA33-EFA9-4CD6-9168-7FBC5F7A3D39}"/>
          </ac:spMkLst>
        </pc:spChg>
      </pc:sldChg>
      <pc:sldChg chg="modSp mod ord modNotes">
        <pc:chgData name="GOMEZ, Paula" userId="c93cf399-3ed7-4230-9282-8831e3fe5ae7" providerId="ADAL" clId="{2C476E74-E3F1-4E8B-8EE2-7B2126CBC6BB}" dt="2023-06-07T10:01:12.755" v="646"/>
        <pc:sldMkLst>
          <pc:docMk/>
          <pc:sldMk cId="27560942" sldId="371"/>
        </pc:sldMkLst>
        <pc:spChg chg="mod">
          <ac:chgData name="GOMEZ, Paula" userId="c93cf399-3ed7-4230-9282-8831e3fe5ae7" providerId="ADAL" clId="{2C476E74-E3F1-4E8B-8EE2-7B2126CBC6BB}" dt="2023-06-07T09:15:42.221" v="144" actId="14100"/>
          <ac:spMkLst>
            <pc:docMk/>
            <pc:sldMk cId="27560942" sldId="371"/>
            <ac:spMk id="2" creationId="{36FF447F-6F39-634D-A47B-BFE979F2D0C1}"/>
          </ac:spMkLst>
        </pc:spChg>
        <pc:spChg chg="mod">
          <ac:chgData name="GOMEZ, Paula" userId="c93cf399-3ed7-4230-9282-8831e3fe5ae7" providerId="ADAL" clId="{2C476E74-E3F1-4E8B-8EE2-7B2126CBC6BB}" dt="2023-06-07T09:15:36.112" v="142" actId="14100"/>
          <ac:spMkLst>
            <pc:docMk/>
            <pc:sldMk cId="27560942" sldId="371"/>
            <ac:spMk id="3" creationId="{75FC8BBD-29D2-9D40-8F82-7AA96B5DCE86}"/>
          </ac:spMkLst>
        </pc:spChg>
      </pc:sldChg>
      <pc:sldChg chg="addSp delSp modSp add mod modClrScheme chgLayout">
        <pc:chgData name="GOMEZ, Paula" userId="c93cf399-3ed7-4230-9282-8831e3fe5ae7" providerId="ADAL" clId="{2C476E74-E3F1-4E8B-8EE2-7B2126CBC6BB}" dt="2023-06-07T09:59:17.205" v="606" actId="478"/>
        <pc:sldMkLst>
          <pc:docMk/>
          <pc:sldMk cId="750282391" sldId="377"/>
        </pc:sldMkLst>
        <pc:spChg chg="mod">
          <ac:chgData name="GOMEZ, Paula" userId="c93cf399-3ed7-4230-9282-8831e3fe5ae7" providerId="ADAL" clId="{2C476E74-E3F1-4E8B-8EE2-7B2126CBC6BB}" dt="2023-06-07T09:59:12.306" v="605" actId="1076"/>
          <ac:spMkLst>
            <pc:docMk/>
            <pc:sldMk cId="750282391" sldId="377"/>
            <ac:spMk id="2" creationId="{A1DA205B-66AF-5C4B-93F5-A8BC7D89CB2E}"/>
          </ac:spMkLst>
        </pc:spChg>
        <pc:spChg chg="add del mod ord">
          <ac:chgData name="GOMEZ, Paula" userId="c93cf399-3ed7-4230-9282-8831e3fe5ae7" providerId="ADAL" clId="{2C476E74-E3F1-4E8B-8EE2-7B2126CBC6BB}" dt="2023-06-07T09:58:47.133" v="597" actId="478"/>
          <ac:spMkLst>
            <pc:docMk/>
            <pc:sldMk cId="750282391" sldId="377"/>
            <ac:spMk id="3" creationId="{DB0DDA1D-4C32-4850-BED3-1E3189855745}"/>
          </ac:spMkLst>
        </pc:spChg>
        <pc:spChg chg="add del mod ord">
          <ac:chgData name="GOMEZ, Paula" userId="c93cf399-3ed7-4230-9282-8831e3fe5ae7" providerId="ADAL" clId="{2C476E74-E3F1-4E8B-8EE2-7B2126CBC6BB}" dt="2023-06-07T09:58:44.532" v="596" actId="478"/>
          <ac:spMkLst>
            <pc:docMk/>
            <pc:sldMk cId="750282391" sldId="377"/>
            <ac:spMk id="4" creationId="{5C29ECD2-492C-4A5E-A82F-37895914813D}"/>
          </ac:spMkLst>
        </pc:spChg>
        <pc:spChg chg="add del mod ord">
          <ac:chgData name="GOMEZ, Paula" userId="c93cf399-3ed7-4230-9282-8831e3fe5ae7" providerId="ADAL" clId="{2C476E74-E3F1-4E8B-8EE2-7B2126CBC6BB}" dt="2023-06-07T09:59:17.205" v="606" actId="478"/>
          <ac:spMkLst>
            <pc:docMk/>
            <pc:sldMk cId="750282391" sldId="377"/>
            <ac:spMk id="5" creationId="{21DBE803-5B89-4C73-86F8-52CA3EB906DB}"/>
          </ac:spMkLst>
        </pc:spChg>
      </pc:sldChg>
      <pc:sldChg chg="addSp delSp modSp add mod modClrScheme chgLayout">
        <pc:chgData name="GOMEZ, Paula" userId="c93cf399-3ed7-4230-9282-8831e3fe5ae7" providerId="ADAL" clId="{2C476E74-E3F1-4E8B-8EE2-7B2126CBC6BB}" dt="2023-06-07T11:50:54.818" v="789" actId="478"/>
        <pc:sldMkLst>
          <pc:docMk/>
          <pc:sldMk cId="2185508066" sldId="383"/>
        </pc:sldMkLst>
        <pc:spChg chg="add del mod ord">
          <ac:chgData name="GOMEZ, Paula" userId="c93cf399-3ed7-4230-9282-8831e3fe5ae7" providerId="ADAL" clId="{2C476E74-E3F1-4E8B-8EE2-7B2126CBC6BB}" dt="2023-06-07T11:50:54.818" v="789" actId="478"/>
          <ac:spMkLst>
            <pc:docMk/>
            <pc:sldMk cId="2185508066" sldId="383"/>
            <ac:spMk id="2" creationId="{4C91597C-C5E0-4FFC-969D-9C76F436126A}"/>
          </ac:spMkLst>
        </pc:spChg>
        <pc:spChg chg="add del mod ord">
          <ac:chgData name="GOMEZ, Paula" userId="c93cf399-3ed7-4230-9282-8831e3fe5ae7" providerId="ADAL" clId="{2C476E74-E3F1-4E8B-8EE2-7B2126CBC6BB}" dt="2023-06-07T09:58:15.781" v="587" actId="478"/>
          <ac:spMkLst>
            <pc:docMk/>
            <pc:sldMk cId="2185508066" sldId="383"/>
            <ac:spMk id="3" creationId="{BC3495D4-E230-4E39-B9FE-4F4DF79AEA6C}"/>
          </ac:spMkLst>
        </pc:spChg>
        <pc:spChg chg="mod">
          <ac:chgData name="GOMEZ, Paula" userId="c93cf399-3ed7-4230-9282-8831e3fe5ae7" providerId="ADAL" clId="{2C476E74-E3F1-4E8B-8EE2-7B2126CBC6BB}" dt="2023-06-07T09:58:37.960" v="595" actId="1076"/>
          <ac:spMkLst>
            <pc:docMk/>
            <pc:sldMk cId="2185508066" sldId="383"/>
            <ac:spMk id="4" creationId="{8207B6F1-8312-4C45-AF05-8B3E843C9D4E}"/>
          </ac:spMkLst>
        </pc:spChg>
      </pc:sldChg>
      <pc:sldChg chg="modSp mod ord modNotes">
        <pc:chgData name="GOMEZ, Paula" userId="c93cf399-3ed7-4230-9282-8831e3fe5ae7" providerId="ADAL" clId="{2C476E74-E3F1-4E8B-8EE2-7B2126CBC6BB}" dt="2023-06-07T09:57:12.819" v="582"/>
        <pc:sldMkLst>
          <pc:docMk/>
          <pc:sldMk cId="943534979" sldId="385"/>
        </pc:sldMkLst>
        <pc:spChg chg="mod">
          <ac:chgData name="GOMEZ, Paula" userId="c93cf399-3ed7-4230-9282-8831e3fe5ae7" providerId="ADAL" clId="{2C476E74-E3F1-4E8B-8EE2-7B2126CBC6BB}" dt="2023-06-07T09:17:55.064" v="172" actId="20577"/>
          <ac:spMkLst>
            <pc:docMk/>
            <pc:sldMk cId="943534979" sldId="385"/>
            <ac:spMk id="2" creationId="{ADE570BB-EF91-8142-9377-6C25C0E01342}"/>
          </ac:spMkLst>
        </pc:spChg>
        <pc:spChg chg="mod">
          <ac:chgData name="GOMEZ, Paula" userId="c93cf399-3ed7-4230-9282-8831e3fe5ae7" providerId="ADAL" clId="{2C476E74-E3F1-4E8B-8EE2-7B2126CBC6BB}" dt="2023-06-07T09:15:58.378" v="147" actId="14100"/>
          <ac:spMkLst>
            <pc:docMk/>
            <pc:sldMk cId="943534979" sldId="385"/>
            <ac:spMk id="3" creationId="{BC533E8C-3BFD-1B42-B754-A6E67AB93F05}"/>
          </ac:spMkLst>
        </pc:spChg>
        <pc:spChg chg="mod">
          <ac:chgData name="GOMEZ, Paula" userId="c93cf399-3ed7-4230-9282-8831e3fe5ae7" providerId="ADAL" clId="{2C476E74-E3F1-4E8B-8EE2-7B2126CBC6BB}" dt="2023-06-07T09:09:07.154" v="10"/>
          <ac:spMkLst>
            <pc:docMk/>
            <pc:sldMk cId="943534979" sldId="385"/>
            <ac:spMk id="4" creationId="{B998C5A3-FC35-DA49-A031-F3604087337B}"/>
          </ac:spMkLst>
        </pc:spChg>
        <pc:picChg chg="mod">
          <ac:chgData name="GOMEZ, Paula" userId="c93cf399-3ed7-4230-9282-8831e3fe5ae7" providerId="ADAL" clId="{2C476E74-E3F1-4E8B-8EE2-7B2126CBC6BB}" dt="2023-06-07T09:16:06.987" v="148" actId="208"/>
          <ac:picMkLst>
            <pc:docMk/>
            <pc:sldMk cId="943534979" sldId="385"/>
            <ac:picMk id="6" creationId="{CB4C3F5E-9F61-C644-AFA6-511613CA00FE}"/>
          </ac:picMkLst>
        </pc:picChg>
        <pc:picChg chg="mod">
          <ac:chgData name="GOMEZ, Paula" userId="c93cf399-3ed7-4230-9282-8831e3fe5ae7" providerId="ADAL" clId="{2C476E74-E3F1-4E8B-8EE2-7B2126CBC6BB}" dt="2023-06-07T09:16:09.544" v="149" actId="208"/>
          <ac:picMkLst>
            <pc:docMk/>
            <pc:sldMk cId="943534979" sldId="385"/>
            <ac:picMk id="8" creationId="{F8ABBFD1-999A-9B4A-9C5F-933CEBB6FEA1}"/>
          </ac:picMkLst>
        </pc:picChg>
      </pc:sldChg>
      <pc:sldChg chg="modSp mod ord modAnim modNotes">
        <pc:chgData name="GOMEZ, Paula" userId="c93cf399-3ed7-4230-9282-8831e3fe5ae7" providerId="ADAL" clId="{2C476E74-E3F1-4E8B-8EE2-7B2126CBC6BB}" dt="2023-06-07T09:57:33.750" v="585"/>
        <pc:sldMkLst>
          <pc:docMk/>
          <pc:sldMk cId="248157827" sldId="386"/>
        </pc:sldMkLst>
        <pc:spChg chg="mod">
          <ac:chgData name="GOMEZ, Paula" userId="c93cf399-3ed7-4230-9282-8831e3fe5ae7" providerId="ADAL" clId="{2C476E74-E3F1-4E8B-8EE2-7B2126CBC6BB}" dt="2023-06-07T09:16:16.392" v="150" actId="14100"/>
          <ac:spMkLst>
            <pc:docMk/>
            <pc:sldMk cId="248157827" sldId="386"/>
            <ac:spMk id="2" creationId="{6F0A2B00-2D26-324D-A25C-45599E7023E7}"/>
          </ac:spMkLst>
        </pc:spChg>
        <pc:spChg chg="mod">
          <ac:chgData name="GOMEZ, Paula" userId="c93cf399-3ed7-4230-9282-8831e3fe5ae7" providerId="ADAL" clId="{2C476E74-E3F1-4E8B-8EE2-7B2126CBC6BB}" dt="2023-06-07T09:16:23.400" v="153" actId="14100"/>
          <ac:spMkLst>
            <pc:docMk/>
            <pc:sldMk cId="248157827" sldId="386"/>
            <ac:spMk id="3" creationId="{D4E292CD-4EC8-BC45-8BD8-F08F0E4843EF}"/>
          </ac:spMkLst>
        </pc:spChg>
      </pc:sldChg>
      <pc:sldChg chg="addSp delSp modSp add del mod modClrScheme chgLayout">
        <pc:chgData name="GOMEZ, Paula" userId="c93cf399-3ed7-4230-9282-8831e3fe5ae7" providerId="ADAL" clId="{2C476E74-E3F1-4E8B-8EE2-7B2126CBC6BB}" dt="2023-06-08T10:11:03.949" v="965" actId="2696"/>
        <pc:sldMkLst>
          <pc:docMk/>
          <pc:sldMk cId="984559172" sldId="387"/>
        </pc:sldMkLst>
        <pc:spChg chg="mod">
          <ac:chgData name="GOMEZ, Paula" userId="c93cf399-3ed7-4230-9282-8831e3fe5ae7" providerId="ADAL" clId="{2C476E74-E3F1-4E8B-8EE2-7B2126CBC6BB}" dt="2023-06-07T10:00:07.640" v="638" actId="1076"/>
          <ac:spMkLst>
            <pc:docMk/>
            <pc:sldMk cId="984559172" sldId="387"/>
            <ac:spMk id="2" creationId="{923A64BA-2CE2-9144-9E86-CF428BB9A3F7}"/>
          </ac:spMkLst>
        </pc:spChg>
        <pc:spChg chg="mod">
          <ac:chgData name="GOMEZ, Paula" userId="c93cf399-3ed7-4230-9282-8831e3fe5ae7" providerId="ADAL" clId="{2C476E74-E3F1-4E8B-8EE2-7B2126CBC6BB}" dt="2023-06-07T10:00:00.153" v="636" actId="1036"/>
          <ac:spMkLst>
            <pc:docMk/>
            <pc:sldMk cId="984559172" sldId="387"/>
            <ac:spMk id="7" creationId="{7593538E-F3B3-144E-A4B5-B0DFA3DF0449}"/>
          </ac:spMkLst>
        </pc:spChg>
        <pc:spChg chg="mod">
          <ac:chgData name="GOMEZ, Paula" userId="c93cf399-3ed7-4230-9282-8831e3fe5ae7" providerId="ADAL" clId="{2C476E74-E3F1-4E8B-8EE2-7B2126CBC6BB}" dt="2023-06-07T10:00:00.153" v="636" actId="1036"/>
          <ac:spMkLst>
            <pc:docMk/>
            <pc:sldMk cId="984559172" sldId="387"/>
            <ac:spMk id="8" creationId="{A7C0A8BA-8DBA-164C-A340-02E3D048B0E1}"/>
          </ac:spMkLst>
        </pc:spChg>
        <pc:spChg chg="mod">
          <ac:chgData name="GOMEZ, Paula" userId="c93cf399-3ed7-4230-9282-8831e3fe5ae7" providerId="ADAL" clId="{2C476E74-E3F1-4E8B-8EE2-7B2126CBC6BB}" dt="2023-06-07T10:00:00.153" v="636" actId="1036"/>
          <ac:spMkLst>
            <pc:docMk/>
            <pc:sldMk cId="984559172" sldId="387"/>
            <ac:spMk id="9" creationId="{2891F74A-23BA-0A47-98F0-66C2173C39CF}"/>
          </ac:spMkLst>
        </pc:spChg>
        <pc:spChg chg="mod">
          <ac:chgData name="GOMEZ, Paula" userId="c93cf399-3ed7-4230-9282-8831e3fe5ae7" providerId="ADAL" clId="{2C476E74-E3F1-4E8B-8EE2-7B2126CBC6BB}" dt="2023-06-07T10:00:00.153" v="636" actId="1036"/>
          <ac:spMkLst>
            <pc:docMk/>
            <pc:sldMk cId="984559172" sldId="387"/>
            <ac:spMk id="10" creationId="{983B9831-1BDD-A44B-A701-E375E736D92F}"/>
          </ac:spMkLst>
        </pc:spChg>
        <pc:spChg chg="mod">
          <ac:chgData name="GOMEZ, Paula" userId="c93cf399-3ed7-4230-9282-8831e3fe5ae7" providerId="ADAL" clId="{2C476E74-E3F1-4E8B-8EE2-7B2126CBC6BB}" dt="2023-06-07T10:00:00.153" v="636" actId="1036"/>
          <ac:spMkLst>
            <pc:docMk/>
            <pc:sldMk cId="984559172" sldId="387"/>
            <ac:spMk id="11" creationId="{E0A7B788-213C-8A48-A0BF-7707C5111B4F}"/>
          </ac:spMkLst>
        </pc:spChg>
        <pc:spChg chg="mod">
          <ac:chgData name="GOMEZ, Paula" userId="c93cf399-3ed7-4230-9282-8831e3fe5ae7" providerId="ADAL" clId="{2C476E74-E3F1-4E8B-8EE2-7B2126CBC6BB}" dt="2023-06-07T10:00:00.153" v="636" actId="1036"/>
          <ac:spMkLst>
            <pc:docMk/>
            <pc:sldMk cId="984559172" sldId="387"/>
            <ac:spMk id="12" creationId="{EA2381EA-13A1-C041-AC08-4E6E185A581A}"/>
          </ac:spMkLst>
        </pc:spChg>
        <pc:spChg chg="mod">
          <ac:chgData name="GOMEZ, Paula" userId="c93cf399-3ed7-4230-9282-8831e3fe5ae7" providerId="ADAL" clId="{2C476E74-E3F1-4E8B-8EE2-7B2126CBC6BB}" dt="2023-06-07T10:00:00.153" v="636" actId="1036"/>
          <ac:spMkLst>
            <pc:docMk/>
            <pc:sldMk cId="984559172" sldId="387"/>
            <ac:spMk id="13" creationId="{EF3ED43B-54B9-DD4E-BE2B-3F6186A73EA1}"/>
          </ac:spMkLst>
        </pc:spChg>
        <pc:spChg chg="mod">
          <ac:chgData name="GOMEZ, Paula" userId="c93cf399-3ed7-4230-9282-8831e3fe5ae7" providerId="ADAL" clId="{2C476E74-E3F1-4E8B-8EE2-7B2126CBC6BB}" dt="2023-06-07T10:00:00.153" v="636" actId="1036"/>
          <ac:spMkLst>
            <pc:docMk/>
            <pc:sldMk cId="984559172" sldId="387"/>
            <ac:spMk id="14" creationId="{839B1B48-0C97-FE47-B253-4D0C3D18D755}"/>
          </ac:spMkLst>
        </pc:spChg>
        <pc:spChg chg="mod">
          <ac:chgData name="GOMEZ, Paula" userId="c93cf399-3ed7-4230-9282-8831e3fe5ae7" providerId="ADAL" clId="{2C476E74-E3F1-4E8B-8EE2-7B2126CBC6BB}" dt="2023-06-07T10:00:00.153" v="636" actId="1036"/>
          <ac:spMkLst>
            <pc:docMk/>
            <pc:sldMk cId="984559172" sldId="387"/>
            <ac:spMk id="15" creationId="{80159986-8772-E74B-9282-CDF548DF7F90}"/>
          </ac:spMkLst>
        </pc:spChg>
        <pc:spChg chg="mod">
          <ac:chgData name="GOMEZ, Paula" userId="c93cf399-3ed7-4230-9282-8831e3fe5ae7" providerId="ADAL" clId="{2C476E74-E3F1-4E8B-8EE2-7B2126CBC6BB}" dt="2023-06-07T10:00:00.153" v="636" actId="1036"/>
          <ac:spMkLst>
            <pc:docMk/>
            <pc:sldMk cId="984559172" sldId="387"/>
            <ac:spMk id="16" creationId="{8B802B26-87B7-BD43-9962-8DE621E9D588}"/>
          </ac:spMkLst>
        </pc:spChg>
        <pc:spChg chg="mod">
          <ac:chgData name="GOMEZ, Paula" userId="c93cf399-3ed7-4230-9282-8831e3fe5ae7" providerId="ADAL" clId="{2C476E74-E3F1-4E8B-8EE2-7B2126CBC6BB}" dt="2023-06-07T10:00:00.153" v="636" actId="1036"/>
          <ac:spMkLst>
            <pc:docMk/>
            <pc:sldMk cId="984559172" sldId="387"/>
            <ac:spMk id="17" creationId="{89A4AEA3-4473-B447-9EAD-6C880896DD81}"/>
          </ac:spMkLst>
        </pc:spChg>
        <pc:spChg chg="mod">
          <ac:chgData name="GOMEZ, Paula" userId="c93cf399-3ed7-4230-9282-8831e3fe5ae7" providerId="ADAL" clId="{2C476E74-E3F1-4E8B-8EE2-7B2126CBC6BB}" dt="2023-06-07T10:00:00.153" v="636" actId="1036"/>
          <ac:spMkLst>
            <pc:docMk/>
            <pc:sldMk cId="984559172" sldId="387"/>
            <ac:spMk id="18" creationId="{789FB566-CD80-B747-B84C-F25B023F0B95}"/>
          </ac:spMkLst>
        </pc:spChg>
        <pc:spChg chg="add del mod ord">
          <ac:chgData name="GOMEZ, Paula" userId="c93cf399-3ed7-4230-9282-8831e3fe5ae7" providerId="ADAL" clId="{2C476E74-E3F1-4E8B-8EE2-7B2126CBC6BB}" dt="2023-06-07T09:59:49.918" v="613" actId="700"/>
          <ac:spMkLst>
            <pc:docMk/>
            <pc:sldMk cId="984559172" sldId="387"/>
            <ac:spMk id="19" creationId="{5B2B70E3-69C8-4D05-BF4F-0C7110A55295}"/>
          </ac:spMkLst>
        </pc:spChg>
        <pc:spChg chg="add del mod ord">
          <ac:chgData name="GOMEZ, Paula" userId="c93cf399-3ed7-4230-9282-8831e3fe5ae7" providerId="ADAL" clId="{2C476E74-E3F1-4E8B-8EE2-7B2126CBC6BB}" dt="2023-06-07T09:59:22.390" v="607" actId="478"/>
          <ac:spMkLst>
            <pc:docMk/>
            <pc:sldMk cId="984559172" sldId="387"/>
            <ac:spMk id="20" creationId="{E4FFCA7B-7B08-4FDC-B01E-13B5ED0A0429}"/>
          </ac:spMkLst>
        </pc:spChg>
        <pc:spChg chg="add del mod ord">
          <ac:chgData name="GOMEZ, Paula" userId="c93cf399-3ed7-4230-9282-8831e3fe5ae7" providerId="ADAL" clId="{2C476E74-E3F1-4E8B-8EE2-7B2126CBC6BB}" dt="2023-06-07T10:02:33.942" v="648" actId="478"/>
          <ac:spMkLst>
            <pc:docMk/>
            <pc:sldMk cId="984559172" sldId="387"/>
            <ac:spMk id="21" creationId="{AB97AA0B-615B-4658-90CB-A2255F4D8C59}"/>
          </ac:spMkLst>
        </pc:spChg>
        <pc:graphicFrameChg chg="mod">
          <ac:chgData name="GOMEZ, Paula" userId="c93cf399-3ed7-4230-9282-8831e3fe5ae7" providerId="ADAL" clId="{2C476E74-E3F1-4E8B-8EE2-7B2126CBC6BB}" dt="2023-06-07T10:00:00.153" v="636" actId="1036"/>
          <ac:graphicFrameMkLst>
            <pc:docMk/>
            <pc:sldMk cId="984559172" sldId="387"/>
            <ac:graphicFrameMk id="3" creationId="{5A100A1C-5A3B-1D4C-85EF-B237A3B1EE60}"/>
          </ac:graphicFrameMkLst>
        </pc:graphicFrameChg>
        <pc:graphicFrameChg chg="mod">
          <ac:chgData name="GOMEZ, Paula" userId="c93cf399-3ed7-4230-9282-8831e3fe5ae7" providerId="ADAL" clId="{2C476E74-E3F1-4E8B-8EE2-7B2126CBC6BB}" dt="2023-06-07T10:00:00.153" v="636" actId="1036"/>
          <ac:graphicFrameMkLst>
            <pc:docMk/>
            <pc:sldMk cId="984559172" sldId="387"/>
            <ac:graphicFrameMk id="4" creationId="{D6E7AC40-3F6E-2B44-B019-531D8919E964}"/>
          </ac:graphicFrameMkLst>
        </pc:graphicFrameChg>
        <pc:graphicFrameChg chg="mod">
          <ac:chgData name="GOMEZ, Paula" userId="c93cf399-3ed7-4230-9282-8831e3fe5ae7" providerId="ADAL" clId="{2C476E74-E3F1-4E8B-8EE2-7B2126CBC6BB}" dt="2023-06-07T10:00:00.153" v="636" actId="1036"/>
          <ac:graphicFrameMkLst>
            <pc:docMk/>
            <pc:sldMk cId="984559172" sldId="387"/>
            <ac:graphicFrameMk id="5" creationId="{5D95C7A5-BD20-A841-BD8C-22E7CFE82F4E}"/>
          </ac:graphicFrameMkLst>
        </pc:graphicFrameChg>
        <pc:graphicFrameChg chg="mod">
          <ac:chgData name="GOMEZ, Paula" userId="c93cf399-3ed7-4230-9282-8831e3fe5ae7" providerId="ADAL" clId="{2C476E74-E3F1-4E8B-8EE2-7B2126CBC6BB}" dt="2023-06-07T10:00:00.153" v="636" actId="1036"/>
          <ac:graphicFrameMkLst>
            <pc:docMk/>
            <pc:sldMk cId="984559172" sldId="387"/>
            <ac:graphicFrameMk id="6" creationId="{9C540207-ABC4-4B4C-B5D9-C7A754A7F910}"/>
          </ac:graphicFrameMkLst>
        </pc:graphicFrameChg>
      </pc:sldChg>
      <pc:sldChg chg="modSp mod ord modNotes">
        <pc:chgData name="GOMEZ, Paula" userId="c93cf399-3ed7-4230-9282-8831e3fe5ae7" providerId="ADAL" clId="{2C476E74-E3F1-4E8B-8EE2-7B2126CBC6BB}" dt="2023-06-07T10:00:15.525" v="640"/>
        <pc:sldMkLst>
          <pc:docMk/>
          <pc:sldMk cId="689554614" sldId="388"/>
        </pc:sldMkLst>
        <pc:spChg chg="mod">
          <ac:chgData name="GOMEZ, Paula" userId="c93cf399-3ed7-4230-9282-8831e3fe5ae7" providerId="ADAL" clId="{2C476E74-E3F1-4E8B-8EE2-7B2126CBC6BB}" dt="2023-06-07T09:17:40.625" v="169" actId="20577"/>
          <ac:spMkLst>
            <pc:docMk/>
            <pc:sldMk cId="689554614" sldId="388"/>
            <ac:spMk id="2" creationId="{6D98BFC3-1E14-5D43-ADF4-C0F53D046E14}"/>
          </ac:spMkLst>
        </pc:spChg>
        <pc:spChg chg="mod">
          <ac:chgData name="GOMEZ, Paula" userId="c93cf399-3ed7-4230-9282-8831e3fe5ae7" providerId="ADAL" clId="{2C476E74-E3F1-4E8B-8EE2-7B2126CBC6BB}" dt="2023-06-07T09:09:07.154" v="10"/>
          <ac:spMkLst>
            <pc:docMk/>
            <pc:sldMk cId="689554614" sldId="388"/>
            <ac:spMk id="4" creationId="{CA6F1EF6-F82E-CD4A-98A5-C5B1F476ACE9}"/>
          </ac:spMkLst>
        </pc:spChg>
        <pc:spChg chg="mod">
          <ac:chgData name="GOMEZ, Paula" userId="c93cf399-3ed7-4230-9282-8831e3fe5ae7" providerId="ADAL" clId="{2C476E74-E3F1-4E8B-8EE2-7B2126CBC6BB}" dt="2023-06-07T09:17:48.216" v="170" actId="1076"/>
          <ac:spMkLst>
            <pc:docMk/>
            <pc:sldMk cId="689554614" sldId="388"/>
            <ac:spMk id="5" creationId="{36FF447F-6F39-634D-A47B-BFE979F2D0C1}"/>
          </ac:spMkLst>
        </pc:spChg>
        <pc:picChg chg="mod">
          <ac:chgData name="GOMEZ, Paula" userId="c93cf399-3ed7-4230-9282-8831e3fe5ae7" providerId="ADAL" clId="{2C476E74-E3F1-4E8B-8EE2-7B2126CBC6BB}" dt="2023-06-07T09:09:07.154" v="10"/>
          <ac:picMkLst>
            <pc:docMk/>
            <pc:sldMk cId="689554614" sldId="388"/>
            <ac:picMk id="3" creationId="{91B729C5-26B5-BA4D-9C11-A04914180259}"/>
          </ac:picMkLst>
        </pc:picChg>
      </pc:sldChg>
      <pc:sldChg chg="modSp mod modNotes">
        <pc:chgData name="GOMEZ, Paula" userId="c93cf399-3ed7-4230-9282-8831e3fe5ae7" providerId="ADAL" clId="{2C476E74-E3F1-4E8B-8EE2-7B2126CBC6BB}" dt="2023-06-07T09:27:47.086" v="278" actId="1076"/>
        <pc:sldMkLst>
          <pc:docMk/>
          <pc:sldMk cId="2909283364" sldId="429"/>
        </pc:sldMkLst>
        <pc:spChg chg="mod">
          <ac:chgData name="GOMEZ, Paula" userId="c93cf399-3ed7-4230-9282-8831e3fe5ae7" providerId="ADAL" clId="{2C476E74-E3F1-4E8B-8EE2-7B2126CBC6BB}" dt="2023-06-07T09:09:07.154" v="10"/>
          <ac:spMkLst>
            <pc:docMk/>
            <pc:sldMk cId="2909283364" sldId="429"/>
            <ac:spMk id="3" creationId="{00000000-0000-0000-0000-000000000000}"/>
          </ac:spMkLst>
        </pc:spChg>
        <pc:spChg chg="mod">
          <ac:chgData name="GOMEZ, Paula" userId="c93cf399-3ed7-4230-9282-8831e3fe5ae7" providerId="ADAL" clId="{2C476E74-E3F1-4E8B-8EE2-7B2126CBC6BB}" dt="2023-06-07T09:27:47.086" v="278" actId="1076"/>
          <ac:spMkLst>
            <pc:docMk/>
            <pc:sldMk cId="2909283364" sldId="429"/>
            <ac:spMk id="4" creationId="{4D563019-F7C8-4261-9BB5-235BC0B60308}"/>
          </ac:spMkLst>
        </pc:spChg>
        <pc:spChg chg="mod">
          <ac:chgData name="GOMEZ, Paula" userId="c93cf399-3ed7-4230-9282-8831e3fe5ae7" providerId="ADAL" clId="{2C476E74-E3F1-4E8B-8EE2-7B2126CBC6BB}" dt="2023-06-07T09:27:43.518" v="277" actId="1076"/>
          <ac:spMkLst>
            <pc:docMk/>
            <pc:sldMk cId="2909283364" sldId="429"/>
            <ac:spMk id="6" creationId="{A808F47C-FF2F-CB0A-8AB8-EB0C1C9ABB6F}"/>
          </ac:spMkLst>
        </pc:spChg>
      </pc:sldChg>
      <pc:sldChg chg="modSp mod ord modNotes">
        <pc:chgData name="GOMEZ, Paula" userId="c93cf399-3ed7-4230-9282-8831e3fe5ae7" providerId="ADAL" clId="{2C476E74-E3F1-4E8B-8EE2-7B2126CBC6BB}" dt="2023-06-07T10:00:31.109" v="644"/>
        <pc:sldMkLst>
          <pc:docMk/>
          <pc:sldMk cId="2673170605" sldId="430"/>
        </pc:sldMkLst>
        <pc:spChg chg="mod">
          <ac:chgData name="GOMEZ, Paula" userId="c93cf399-3ed7-4230-9282-8831e3fe5ae7" providerId="ADAL" clId="{2C476E74-E3F1-4E8B-8EE2-7B2126CBC6BB}" dt="2023-06-07T09:18:07.912" v="175" actId="1076"/>
          <ac:spMkLst>
            <pc:docMk/>
            <pc:sldMk cId="2673170605" sldId="430"/>
            <ac:spMk id="2" creationId="{36FF447F-6F39-634D-A47B-BFE979F2D0C1}"/>
          </ac:spMkLst>
        </pc:spChg>
        <pc:spChg chg="mod">
          <ac:chgData name="GOMEZ, Paula" userId="c93cf399-3ed7-4230-9282-8831e3fe5ae7" providerId="ADAL" clId="{2C476E74-E3F1-4E8B-8EE2-7B2126CBC6BB}" dt="2023-06-07T09:18:04.200" v="174" actId="14100"/>
          <ac:spMkLst>
            <pc:docMk/>
            <pc:sldMk cId="2673170605" sldId="430"/>
            <ac:spMk id="3" creationId="{75FC8BBD-29D2-9D40-8F82-7AA96B5DCE86}"/>
          </ac:spMkLst>
        </pc:spChg>
        <pc:spChg chg="mod">
          <ac:chgData name="GOMEZ, Paula" userId="c93cf399-3ed7-4230-9282-8831e3fe5ae7" providerId="ADAL" clId="{2C476E74-E3F1-4E8B-8EE2-7B2126CBC6BB}" dt="2023-06-07T09:09:07.154" v="10"/>
          <ac:spMkLst>
            <pc:docMk/>
            <pc:sldMk cId="2673170605" sldId="430"/>
            <ac:spMk id="7" creationId="{00000000-0000-0000-0000-000000000000}"/>
          </ac:spMkLst>
        </pc:spChg>
        <pc:spChg chg="mod">
          <ac:chgData name="GOMEZ, Paula" userId="c93cf399-3ed7-4230-9282-8831e3fe5ae7" providerId="ADAL" clId="{2C476E74-E3F1-4E8B-8EE2-7B2126CBC6BB}" dt="2023-06-07T09:09:07.154" v="10"/>
          <ac:spMkLst>
            <pc:docMk/>
            <pc:sldMk cId="2673170605" sldId="430"/>
            <ac:spMk id="8" creationId="{00000000-0000-0000-0000-000000000000}"/>
          </ac:spMkLst>
        </pc:spChg>
        <pc:grpChg chg="mod">
          <ac:chgData name="GOMEZ, Paula" userId="c93cf399-3ed7-4230-9282-8831e3fe5ae7" providerId="ADAL" clId="{2C476E74-E3F1-4E8B-8EE2-7B2126CBC6BB}" dt="2023-06-07T09:09:07.154" v="10"/>
          <ac:grpSpMkLst>
            <pc:docMk/>
            <pc:sldMk cId="2673170605" sldId="430"/>
            <ac:grpSpMk id="4" creationId="{00000000-0000-0000-0000-000000000000}"/>
          </ac:grpSpMkLst>
        </pc:grpChg>
        <pc:picChg chg="mod">
          <ac:chgData name="GOMEZ, Paula" userId="c93cf399-3ed7-4230-9282-8831e3fe5ae7" providerId="ADAL" clId="{2C476E74-E3F1-4E8B-8EE2-7B2126CBC6BB}" dt="2023-06-07T09:09:07.154" v="10"/>
          <ac:picMkLst>
            <pc:docMk/>
            <pc:sldMk cId="2673170605" sldId="430"/>
            <ac:picMk id="5" creationId="{00000000-0000-0000-0000-000000000000}"/>
          </ac:picMkLst>
        </pc:picChg>
        <pc:picChg chg="mod">
          <ac:chgData name="GOMEZ, Paula" userId="c93cf399-3ed7-4230-9282-8831e3fe5ae7" providerId="ADAL" clId="{2C476E74-E3F1-4E8B-8EE2-7B2126CBC6BB}" dt="2023-06-07T09:09:07.154" v="10"/>
          <ac:picMkLst>
            <pc:docMk/>
            <pc:sldMk cId="2673170605" sldId="430"/>
            <ac:picMk id="6" creationId="{00000000-0000-0000-0000-000000000000}"/>
          </ac:picMkLst>
        </pc:picChg>
        <pc:picChg chg="mod">
          <ac:chgData name="GOMEZ, Paula" userId="c93cf399-3ed7-4230-9282-8831e3fe5ae7" providerId="ADAL" clId="{2C476E74-E3F1-4E8B-8EE2-7B2126CBC6BB}" dt="2023-06-07T09:09:07.154" v="10"/>
          <ac:picMkLst>
            <pc:docMk/>
            <pc:sldMk cId="2673170605" sldId="430"/>
            <ac:picMk id="9" creationId="{00000000-0000-0000-0000-000000000000}"/>
          </ac:picMkLst>
        </pc:picChg>
      </pc:sldChg>
      <pc:sldChg chg="addSp delSp modSp add mod modClrScheme chgLayout">
        <pc:chgData name="GOMEZ, Paula" userId="c93cf399-3ed7-4230-9282-8831e3fe5ae7" providerId="ADAL" clId="{2C476E74-E3F1-4E8B-8EE2-7B2126CBC6BB}" dt="2023-06-07T10:10:49.024" v="675" actId="20577"/>
        <pc:sldMkLst>
          <pc:docMk/>
          <pc:sldMk cId="2715848780" sldId="434"/>
        </pc:sldMkLst>
        <pc:spChg chg="mod">
          <ac:chgData name="GOMEZ, Paula" userId="c93cf399-3ed7-4230-9282-8831e3fe5ae7" providerId="ADAL" clId="{2C476E74-E3F1-4E8B-8EE2-7B2126CBC6BB}" dt="2023-06-07T10:10:49.024" v="675" actId="20577"/>
          <ac:spMkLst>
            <pc:docMk/>
            <pc:sldMk cId="2715848780" sldId="434"/>
            <ac:spMk id="5" creationId="{52B46474-6B46-FE43-B112-94997D19DE21}"/>
          </ac:spMkLst>
        </pc:spChg>
        <pc:spChg chg="add del mod ord">
          <ac:chgData name="GOMEZ, Paula" userId="c93cf399-3ed7-4230-9282-8831e3fe5ae7" providerId="ADAL" clId="{2C476E74-E3F1-4E8B-8EE2-7B2126CBC6BB}" dt="2023-06-07T09:49:04.020" v="473" actId="478"/>
          <ac:spMkLst>
            <pc:docMk/>
            <pc:sldMk cId="2715848780" sldId="434"/>
            <ac:spMk id="10" creationId="{D20BFBD1-9006-4E27-847B-6E64B909D029}"/>
          </ac:spMkLst>
        </pc:spChg>
        <pc:spChg chg="add del mod ord">
          <ac:chgData name="GOMEZ, Paula" userId="c93cf399-3ed7-4230-9282-8831e3fe5ae7" providerId="ADAL" clId="{2C476E74-E3F1-4E8B-8EE2-7B2126CBC6BB}" dt="2023-06-07T09:48:39.732" v="466" actId="478"/>
          <ac:spMkLst>
            <pc:docMk/>
            <pc:sldMk cId="2715848780" sldId="434"/>
            <ac:spMk id="11" creationId="{A30F6EF5-80BA-4718-A38C-FBFF4581F834}"/>
          </ac:spMkLst>
        </pc:spChg>
      </pc:sldChg>
      <pc:sldChg chg="modSp mod modNotes">
        <pc:chgData name="GOMEZ, Paula" userId="c93cf399-3ed7-4230-9282-8831e3fe5ae7" providerId="ADAL" clId="{2C476E74-E3F1-4E8B-8EE2-7B2126CBC6BB}" dt="2023-06-07T09:14:28.791" v="130" actId="14100"/>
        <pc:sldMkLst>
          <pc:docMk/>
          <pc:sldMk cId="1838567159" sldId="442"/>
        </pc:sldMkLst>
        <pc:spChg chg="mod">
          <ac:chgData name="GOMEZ, Paula" userId="c93cf399-3ed7-4230-9282-8831e3fe5ae7" providerId="ADAL" clId="{2C476E74-E3F1-4E8B-8EE2-7B2126CBC6BB}" dt="2023-06-07T09:09:07.154" v="10"/>
          <ac:spMkLst>
            <pc:docMk/>
            <pc:sldMk cId="1838567159" sldId="442"/>
            <ac:spMk id="2" creationId="{4C7A7E46-432C-554F-9F4C-C2EC81CCDD32}"/>
          </ac:spMkLst>
        </pc:spChg>
        <pc:spChg chg="mod">
          <ac:chgData name="GOMEZ, Paula" userId="c93cf399-3ed7-4230-9282-8831e3fe5ae7" providerId="ADAL" clId="{2C476E74-E3F1-4E8B-8EE2-7B2126CBC6BB}" dt="2023-06-07T09:14:28.791" v="130" actId="14100"/>
          <ac:spMkLst>
            <pc:docMk/>
            <pc:sldMk cId="1838567159" sldId="442"/>
            <ac:spMk id="3" creationId="{172C1DFD-B3DD-4740-8E0D-8D73F69C21F6}"/>
          </ac:spMkLst>
        </pc:spChg>
        <pc:spChg chg="mod">
          <ac:chgData name="GOMEZ, Paula" userId="c93cf399-3ed7-4230-9282-8831e3fe5ae7" providerId="ADAL" clId="{2C476E74-E3F1-4E8B-8EE2-7B2126CBC6BB}" dt="2023-06-07T09:09:07.154" v="10"/>
          <ac:spMkLst>
            <pc:docMk/>
            <pc:sldMk cId="1838567159" sldId="442"/>
            <ac:spMk id="4" creationId="{820D3CEF-23A1-8143-8333-93F9DDB3B9CE}"/>
          </ac:spMkLst>
        </pc:spChg>
        <pc:spChg chg="mod">
          <ac:chgData name="GOMEZ, Paula" userId="c93cf399-3ed7-4230-9282-8831e3fe5ae7" providerId="ADAL" clId="{2C476E74-E3F1-4E8B-8EE2-7B2126CBC6BB}" dt="2023-06-07T09:09:07.154" v="10"/>
          <ac:spMkLst>
            <pc:docMk/>
            <pc:sldMk cId="1838567159" sldId="442"/>
            <ac:spMk id="5" creationId="{5A322E5B-C2B7-BA43-AD5A-C8178B2A2055}"/>
          </ac:spMkLst>
        </pc:spChg>
        <pc:spChg chg="mod">
          <ac:chgData name="GOMEZ, Paula" userId="c93cf399-3ed7-4230-9282-8831e3fe5ae7" providerId="ADAL" clId="{2C476E74-E3F1-4E8B-8EE2-7B2126CBC6BB}" dt="2023-06-07T09:09:07.154" v="10"/>
          <ac:spMkLst>
            <pc:docMk/>
            <pc:sldMk cId="1838567159" sldId="442"/>
            <ac:spMk id="6" creationId="{EB16E0EF-0153-5F43-8FDA-18F2C10766BD}"/>
          </ac:spMkLst>
        </pc:spChg>
        <pc:spChg chg="mod">
          <ac:chgData name="GOMEZ, Paula" userId="c93cf399-3ed7-4230-9282-8831e3fe5ae7" providerId="ADAL" clId="{2C476E74-E3F1-4E8B-8EE2-7B2126CBC6BB}" dt="2023-06-07T09:09:07.154" v="10"/>
          <ac:spMkLst>
            <pc:docMk/>
            <pc:sldMk cId="1838567159" sldId="442"/>
            <ac:spMk id="7" creationId="{E72FC850-5DDB-AF4F-BCEE-B5F5FBE7C8B0}"/>
          </ac:spMkLst>
        </pc:spChg>
        <pc:spChg chg="mod">
          <ac:chgData name="GOMEZ, Paula" userId="c93cf399-3ed7-4230-9282-8831e3fe5ae7" providerId="ADAL" clId="{2C476E74-E3F1-4E8B-8EE2-7B2126CBC6BB}" dt="2023-06-07T09:09:07.154" v="10"/>
          <ac:spMkLst>
            <pc:docMk/>
            <pc:sldMk cId="1838567159" sldId="442"/>
            <ac:spMk id="8" creationId="{377A9492-9BD7-F942-BD64-E46260F3371F}"/>
          </ac:spMkLst>
        </pc:spChg>
        <pc:spChg chg="mod">
          <ac:chgData name="GOMEZ, Paula" userId="c93cf399-3ed7-4230-9282-8831e3fe5ae7" providerId="ADAL" clId="{2C476E74-E3F1-4E8B-8EE2-7B2126CBC6BB}" dt="2023-06-07T09:09:07.154" v="10"/>
          <ac:spMkLst>
            <pc:docMk/>
            <pc:sldMk cId="1838567159" sldId="442"/>
            <ac:spMk id="9" creationId="{EF57C443-E2BC-834C-99EB-FA58E5714E34}"/>
          </ac:spMkLst>
        </pc:spChg>
        <pc:spChg chg="mod">
          <ac:chgData name="GOMEZ, Paula" userId="c93cf399-3ed7-4230-9282-8831e3fe5ae7" providerId="ADAL" clId="{2C476E74-E3F1-4E8B-8EE2-7B2126CBC6BB}" dt="2023-06-07T09:09:07.154" v="10"/>
          <ac:spMkLst>
            <pc:docMk/>
            <pc:sldMk cId="1838567159" sldId="442"/>
            <ac:spMk id="10" creationId="{D0341A85-E79A-984B-A17E-F90FC169ABB4}"/>
          </ac:spMkLst>
        </pc:spChg>
        <pc:spChg chg="mod">
          <ac:chgData name="GOMEZ, Paula" userId="c93cf399-3ed7-4230-9282-8831e3fe5ae7" providerId="ADAL" clId="{2C476E74-E3F1-4E8B-8EE2-7B2126CBC6BB}" dt="2023-06-07T09:09:07.154" v="10"/>
          <ac:spMkLst>
            <pc:docMk/>
            <pc:sldMk cId="1838567159" sldId="442"/>
            <ac:spMk id="11" creationId="{00F5F923-3B61-5D4A-B428-2F1CCAF816E3}"/>
          </ac:spMkLst>
        </pc:spChg>
        <pc:spChg chg="mod">
          <ac:chgData name="GOMEZ, Paula" userId="c93cf399-3ed7-4230-9282-8831e3fe5ae7" providerId="ADAL" clId="{2C476E74-E3F1-4E8B-8EE2-7B2126CBC6BB}" dt="2023-06-07T09:09:07.154" v="10"/>
          <ac:spMkLst>
            <pc:docMk/>
            <pc:sldMk cId="1838567159" sldId="442"/>
            <ac:spMk id="12" creationId="{AEB8347F-AD25-F240-94DC-48144BBE2449}"/>
          </ac:spMkLst>
        </pc:spChg>
      </pc:sldChg>
      <pc:sldChg chg="modSp mod modNotes">
        <pc:chgData name="GOMEZ, Paula" userId="c93cf399-3ed7-4230-9282-8831e3fe5ae7" providerId="ADAL" clId="{2C476E74-E3F1-4E8B-8EE2-7B2126CBC6BB}" dt="2023-06-07T09:12:40.893" v="112" actId="14100"/>
        <pc:sldMkLst>
          <pc:docMk/>
          <pc:sldMk cId="3183231523" sldId="443"/>
        </pc:sldMkLst>
        <pc:spChg chg="mod">
          <ac:chgData name="GOMEZ, Paula" userId="c93cf399-3ed7-4230-9282-8831e3fe5ae7" providerId="ADAL" clId="{2C476E74-E3F1-4E8B-8EE2-7B2126CBC6BB}" dt="2023-06-07T09:12:40.893" v="112" actId="14100"/>
          <ac:spMkLst>
            <pc:docMk/>
            <pc:sldMk cId="3183231523" sldId="443"/>
            <ac:spMk id="2" creationId="{7182DEAD-C46C-6E47-9622-CDC83EC41692}"/>
          </ac:spMkLst>
        </pc:spChg>
        <pc:spChg chg="mod">
          <ac:chgData name="GOMEZ, Paula" userId="c93cf399-3ed7-4230-9282-8831e3fe5ae7" providerId="ADAL" clId="{2C476E74-E3F1-4E8B-8EE2-7B2126CBC6BB}" dt="2023-06-07T09:12:32.179" v="109" actId="255"/>
          <ac:spMkLst>
            <pc:docMk/>
            <pc:sldMk cId="3183231523" sldId="443"/>
            <ac:spMk id="3" creationId="{8AE488BC-7B40-104E-B7A7-54E7B5B0D400}"/>
          </ac:spMkLst>
        </pc:spChg>
      </pc:sldChg>
      <pc:sldChg chg="modSp mod modNotes">
        <pc:chgData name="GOMEZ, Paula" userId="c93cf399-3ed7-4230-9282-8831e3fe5ae7" providerId="ADAL" clId="{2C476E74-E3F1-4E8B-8EE2-7B2126CBC6BB}" dt="2023-06-07T09:12:19.285" v="107" actId="14100"/>
        <pc:sldMkLst>
          <pc:docMk/>
          <pc:sldMk cId="1096933853" sldId="444"/>
        </pc:sldMkLst>
        <pc:spChg chg="mod">
          <ac:chgData name="GOMEZ, Paula" userId="c93cf399-3ed7-4230-9282-8831e3fe5ae7" providerId="ADAL" clId="{2C476E74-E3F1-4E8B-8EE2-7B2126CBC6BB}" dt="2023-06-07T09:12:19.285" v="107" actId="14100"/>
          <ac:spMkLst>
            <pc:docMk/>
            <pc:sldMk cId="1096933853" sldId="444"/>
            <ac:spMk id="2" creationId="{F5B052AF-1B16-4B1A-B6AD-46F86879FA9C}"/>
          </ac:spMkLst>
        </pc:spChg>
        <pc:spChg chg="mod">
          <ac:chgData name="GOMEZ, Paula" userId="c93cf399-3ed7-4230-9282-8831e3fe5ae7" providerId="ADAL" clId="{2C476E74-E3F1-4E8B-8EE2-7B2126CBC6BB}" dt="2023-06-07T09:09:07.154" v="10"/>
          <ac:spMkLst>
            <pc:docMk/>
            <pc:sldMk cId="1096933853" sldId="444"/>
            <ac:spMk id="27" creationId="{00000000-0000-0000-0000-000000000000}"/>
          </ac:spMkLst>
        </pc:spChg>
        <pc:spChg chg="mod">
          <ac:chgData name="GOMEZ, Paula" userId="c93cf399-3ed7-4230-9282-8831e3fe5ae7" providerId="ADAL" clId="{2C476E74-E3F1-4E8B-8EE2-7B2126CBC6BB}" dt="2023-06-07T09:09:07.154" v="10"/>
          <ac:spMkLst>
            <pc:docMk/>
            <pc:sldMk cId="1096933853" sldId="444"/>
            <ac:spMk id="28" creationId="{00000000-0000-0000-0000-000000000000}"/>
          </ac:spMkLst>
        </pc:spChg>
        <pc:spChg chg="mod">
          <ac:chgData name="GOMEZ, Paula" userId="c93cf399-3ed7-4230-9282-8831e3fe5ae7" providerId="ADAL" clId="{2C476E74-E3F1-4E8B-8EE2-7B2126CBC6BB}" dt="2023-06-07T09:09:07.154" v="10"/>
          <ac:spMkLst>
            <pc:docMk/>
            <pc:sldMk cId="1096933853" sldId="444"/>
            <ac:spMk id="29" creationId="{00000000-0000-0000-0000-000000000000}"/>
          </ac:spMkLst>
        </pc:spChg>
        <pc:spChg chg="mod">
          <ac:chgData name="GOMEZ, Paula" userId="c93cf399-3ed7-4230-9282-8831e3fe5ae7" providerId="ADAL" clId="{2C476E74-E3F1-4E8B-8EE2-7B2126CBC6BB}" dt="2023-06-07T09:09:07.154" v="10"/>
          <ac:spMkLst>
            <pc:docMk/>
            <pc:sldMk cId="1096933853" sldId="444"/>
            <ac:spMk id="31" creationId="{00000000-0000-0000-0000-000000000000}"/>
          </ac:spMkLst>
        </pc:spChg>
        <pc:spChg chg="mod">
          <ac:chgData name="GOMEZ, Paula" userId="c93cf399-3ed7-4230-9282-8831e3fe5ae7" providerId="ADAL" clId="{2C476E74-E3F1-4E8B-8EE2-7B2126CBC6BB}" dt="2023-06-07T09:09:07.154" v="10"/>
          <ac:spMkLst>
            <pc:docMk/>
            <pc:sldMk cId="1096933853" sldId="444"/>
            <ac:spMk id="32" creationId="{00000000-0000-0000-0000-000000000000}"/>
          </ac:spMkLst>
        </pc:spChg>
        <pc:spChg chg="mod">
          <ac:chgData name="GOMEZ, Paula" userId="c93cf399-3ed7-4230-9282-8831e3fe5ae7" providerId="ADAL" clId="{2C476E74-E3F1-4E8B-8EE2-7B2126CBC6BB}" dt="2023-06-07T09:09:07.154" v="10"/>
          <ac:spMkLst>
            <pc:docMk/>
            <pc:sldMk cId="1096933853" sldId="444"/>
            <ac:spMk id="34" creationId="{00000000-0000-0000-0000-000000000000}"/>
          </ac:spMkLst>
        </pc:spChg>
        <pc:spChg chg="mod">
          <ac:chgData name="GOMEZ, Paula" userId="c93cf399-3ed7-4230-9282-8831e3fe5ae7" providerId="ADAL" clId="{2C476E74-E3F1-4E8B-8EE2-7B2126CBC6BB}" dt="2023-06-07T09:09:07.154" v="10"/>
          <ac:spMkLst>
            <pc:docMk/>
            <pc:sldMk cId="1096933853" sldId="444"/>
            <ac:spMk id="36" creationId="{00000000-0000-0000-0000-000000000000}"/>
          </ac:spMkLst>
        </pc:spChg>
        <pc:spChg chg="mod">
          <ac:chgData name="GOMEZ, Paula" userId="c93cf399-3ed7-4230-9282-8831e3fe5ae7" providerId="ADAL" clId="{2C476E74-E3F1-4E8B-8EE2-7B2126CBC6BB}" dt="2023-06-07T09:09:07.154" v="10"/>
          <ac:spMkLst>
            <pc:docMk/>
            <pc:sldMk cId="1096933853" sldId="444"/>
            <ac:spMk id="37" creationId="{00000000-0000-0000-0000-000000000000}"/>
          </ac:spMkLst>
        </pc:spChg>
        <pc:spChg chg="mod">
          <ac:chgData name="GOMEZ, Paula" userId="c93cf399-3ed7-4230-9282-8831e3fe5ae7" providerId="ADAL" clId="{2C476E74-E3F1-4E8B-8EE2-7B2126CBC6BB}" dt="2023-06-07T09:09:07.154" v="10"/>
          <ac:spMkLst>
            <pc:docMk/>
            <pc:sldMk cId="1096933853" sldId="444"/>
            <ac:spMk id="38" creationId="{00000000-0000-0000-0000-000000000000}"/>
          </ac:spMkLst>
        </pc:spChg>
        <pc:spChg chg="mod">
          <ac:chgData name="GOMEZ, Paula" userId="c93cf399-3ed7-4230-9282-8831e3fe5ae7" providerId="ADAL" clId="{2C476E74-E3F1-4E8B-8EE2-7B2126CBC6BB}" dt="2023-06-07T09:09:07.154" v="10"/>
          <ac:spMkLst>
            <pc:docMk/>
            <pc:sldMk cId="1096933853" sldId="444"/>
            <ac:spMk id="39" creationId="{00000000-0000-0000-0000-000000000000}"/>
          </ac:spMkLst>
        </pc:spChg>
        <pc:spChg chg="mod">
          <ac:chgData name="GOMEZ, Paula" userId="c93cf399-3ed7-4230-9282-8831e3fe5ae7" providerId="ADAL" clId="{2C476E74-E3F1-4E8B-8EE2-7B2126CBC6BB}" dt="2023-06-07T09:09:07.154" v="10"/>
          <ac:spMkLst>
            <pc:docMk/>
            <pc:sldMk cId="1096933853" sldId="444"/>
            <ac:spMk id="40" creationId="{00000000-0000-0000-0000-000000000000}"/>
          </ac:spMkLst>
        </pc:spChg>
        <pc:spChg chg="mod">
          <ac:chgData name="GOMEZ, Paula" userId="c93cf399-3ed7-4230-9282-8831e3fe5ae7" providerId="ADAL" clId="{2C476E74-E3F1-4E8B-8EE2-7B2126CBC6BB}" dt="2023-06-07T09:09:07.154" v="10"/>
          <ac:spMkLst>
            <pc:docMk/>
            <pc:sldMk cId="1096933853" sldId="444"/>
            <ac:spMk id="42" creationId="{00000000-0000-0000-0000-000000000000}"/>
          </ac:spMkLst>
        </pc:spChg>
        <pc:spChg chg="mod">
          <ac:chgData name="GOMEZ, Paula" userId="c93cf399-3ed7-4230-9282-8831e3fe5ae7" providerId="ADAL" clId="{2C476E74-E3F1-4E8B-8EE2-7B2126CBC6BB}" dt="2023-06-07T09:09:07.154" v="10"/>
          <ac:spMkLst>
            <pc:docMk/>
            <pc:sldMk cId="1096933853" sldId="444"/>
            <ac:spMk id="43" creationId="{00000000-0000-0000-0000-000000000000}"/>
          </ac:spMkLst>
        </pc:spChg>
        <pc:spChg chg="mod">
          <ac:chgData name="GOMEZ, Paula" userId="c93cf399-3ed7-4230-9282-8831e3fe5ae7" providerId="ADAL" clId="{2C476E74-E3F1-4E8B-8EE2-7B2126CBC6BB}" dt="2023-06-07T09:11:58.139" v="104" actId="14100"/>
          <ac:spMkLst>
            <pc:docMk/>
            <pc:sldMk cId="1096933853" sldId="444"/>
            <ac:spMk id="52227" creationId="{00000000-0000-0000-0000-000000000000}"/>
          </ac:spMkLst>
        </pc:spChg>
        <pc:spChg chg="mod">
          <ac:chgData name="GOMEZ, Paula" userId="c93cf399-3ed7-4230-9282-8831e3fe5ae7" providerId="ADAL" clId="{2C476E74-E3F1-4E8B-8EE2-7B2126CBC6BB}" dt="2023-06-07T09:09:07.154" v="10"/>
          <ac:spMkLst>
            <pc:docMk/>
            <pc:sldMk cId="1096933853" sldId="444"/>
            <ac:spMk id="52232" creationId="{00000000-0000-0000-0000-000000000000}"/>
          </ac:spMkLst>
        </pc:spChg>
        <pc:grpChg chg="mod">
          <ac:chgData name="GOMEZ, Paula" userId="c93cf399-3ed7-4230-9282-8831e3fe5ae7" providerId="ADAL" clId="{2C476E74-E3F1-4E8B-8EE2-7B2126CBC6BB}" dt="2023-06-07T09:09:07.154" v="10"/>
          <ac:grpSpMkLst>
            <pc:docMk/>
            <pc:sldMk cId="1096933853" sldId="444"/>
            <ac:grpSpMk id="26" creationId="{00000000-0000-0000-0000-000000000000}"/>
          </ac:grpSpMkLst>
        </pc:grpChg>
        <pc:grpChg chg="mod">
          <ac:chgData name="GOMEZ, Paula" userId="c93cf399-3ed7-4230-9282-8831e3fe5ae7" providerId="ADAL" clId="{2C476E74-E3F1-4E8B-8EE2-7B2126CBC6BB}" dt="2023-06-07T09:09:07.154" v="10"/>
          <ac:grpSpMkLst>
            <pc:docMk/>
            <pc:sldMk cId="1096933853" sldId="444"/>
            <ac:grpSpMk id="30" creationId="{00000000-0000-0000-0000-000000000000}"/>
          </ac:grpSpMkLst>
        </pc:grpChg>
        <pc:grpChg chg="mod">
          <ac:chgData name="GOMEZ, Paula" userId="c93cf399-3ed7-4230-9282-8831e3fe5ae7" providerId="ADAL" clId="{2C476E74-E3F1-4E8B-8EE2-7B2126CBC6BB}" dt="2023-06-07T09:09:07.154" v="10"/>
          <ac:grpSpMkLst>
            <pc:docMk/>
            <pc:sldMk cId="1096933853" sldId="444"/>
            <ac:grpSpMk id="33" creationId="{00000000-0000-0000-0000-000000000000}"/>
          </ac:grpSpMkLst>
        </pc:grpChg>
        <pc:grpChg chg="mod">
          <ac:chgData name="GOMEZ, Paula" userId="c93cf399-3ed7-4230-9282-8831e3fe5ae7" providerId="ADAL" clId="{2C476E74-E3F1-4E8B-8EE2-7B2126CBC6BB}" dt="2023-06-07T09:09:07.154" v="10"/>
          <ac:grpSpMkLst>
            <pc:docMk/>
            <pc:sldMk cId="1096933853" sldId="444"/>
            <ac:grpSpMk id="35" creationId="{00000000-0000-0000-0000-000000000000}"/>
          </ac:grpSpMkLst>
        </pc:grpChg>
        <pc:grpChg chg="mod">
          <ac:chgData name="GOMEZ, Paula" userId="c93cf399-3ed7-4230-9282-8831e3fe5ae7" providerId="ADAL" clId="{2C476E74-E3F1-4E8B-8EE2-7B2126CBC6BB}" dt="2023-06-07T09:09:07.154" v="10"/>
          <ac:grpSpMkLst>
            <pc:docMk/>
            <pc:sldMk cId="1096933853" sldId="444"/>
            <ac:grpSpMk id="41" creationId="{00000000-0000-0000-0000-000000000000}"/>
          </ac:grpSpMkLst>
        </pc:grpChg>
        <pc:graphicFrameChg chg="mod">
          <ac:chgData name="GOMEZ, Paula" userId="c93cf399-3ed7-4230-9282-8831e3fe5ae7" providerId="ADAL" clId="{2C476E74-E3F1-4E8B-8EE2-7B2126CBC6BB}" dt="2023-06-07T09:09:07.154" v="10"/>
          <ac:graphicFrameMkLst>
            <pc:docMk/>
            <pc:sldMk cId="1096933853" sldId="444"/>
            <ac:graphicFrameMk id="25" creationId="{00000000-0000-0000-0000-000000000000}"/>
          </ac:graphicFrameMkLst>
        </pc:graphicFrameChg>
      </pc:sldChg>
      <pc:sldChg chg="modSp mod modNotes">
        <pc:chgData name="GOMEZ, Paula" userId="c93cf399-3ed7-4230-9282-8831e3fe5ae7" providerId="ADAL" clId="{2C476E74-E3F1-4E8B-8EE2-7B2126CBC6BB}" dt="2023-06-07T09:12:03.037" v="105" actId="255"/>
        <pc:sldMkLst>
          <pc:docMk/>
          <pc:sldMk cId="2894734558" sldId="446"/>
        </pc:sldMkLst>
        <pc:spChg chg="mod">
          <ac:chgData name="GOMEZ, Paula" userId="c93cf399-3ed7-4230-9282-8831e3fe5ae7" providerId="ADAL" clId="{2C476E74-E3F1-4E8B-8EE2-7B2126CBC6BB}" dt="2023-06-07T09:12:03.037" v="105" actId="255"/>
          <ac:spMkLst>
            <pc:docMk/>
            <pc:sldMk cId="2894734558" sldId="446"/>
            <ac:spMk id="2" creationId="{00000000-0000-0000-0000-000000000000}"/>
          </ac:spMkLst>
        </pc:spChg>
        <pc:spChg chg="mod">
          <ac:chgData name="GOMEZ, Paula" userId="c93cf399-3ed7-4230-9282-8831e3fe5ae7" providerId="ADAL" clId="{2C476E74-E3F1-4E8B-8EE2-7B2126CBC6BB}" dt="2023-06-07T09:09:07.154" v="10"/>
          <ac:spMkLst>
            <pc:docMk/>
            <pc:sldMk cId="2894734558" sldId="446"/>
            <ac:spMk id="3" creationId="{00000000-0000-0000-0000-000000000000}"/>
          </ac:spMkLst>
        </pc:spChg>
        <pc:spChg chg="mod">
          <ac:chgData name="GOMEZ, Paula" userId="c93cf399-3ed7-4230-9282-8831e3fe5ae7" providerId="ADAL" clId="{2C476E74-E3F1-4E8B-8EE2-7B2126CBC6BB}" dt="2023-06-07T09:09:07.154" v="10"/>
          <ac:spMkLst>
            <pc:docMk/>
            <pc:sldMk cId="2894734558" sldId="446"/>
            <ac:spMk id="7" creationId="{00000000-0000-0000-0000-000000000000}"/>
          </ac:spMkLst>
        </pc:spChg>
        <pc:spChg chg="mod">
          <ac:chgData name="GOMEZ, Paula" userId="c93cf399-3ed7-4230-9282-8831e3fe5ae7" providerId="ADAL" clId="{2C476E74-E3F1-4E8B-8EE2-7B2126CBC6BB}" dt="2023-06-07T09:09:07.154" v="10"/>
          <ac:spMkLst>
            <pc:docMk/>
            <pc:sldMk cId="2894734558" sldId="446"/>
            <ac:spMk id="10" creationId="{00000000-0000-0000-0000-000000000000}"/>
          </ac:spMkLst>
        </pc:spChg>
        <pc:spChg chg="mod">
          <ac:chgData name="GOMEZ, Paula" userId="c93cf399-3ed7-4230-9282-8831e3fe5ae7" providerId="ADAL" clId="{2C476E74-E3F1-4E8B-8EE2-7B2126CBC6BB}" dt="2023-06-07T09:09:07.154" v="10"/>
          <ac:spMkLst>
            <pc:docMk/>
            <pc:sldMk cId="2894734558" sldId="446"/>
            <ac:spMk id="13" creationId="{00000000-0000-0000-0000-000000000000}"/>
          </ac:spMkLst>
        </pc:spChg>
        <pc:picChg chg="mod">
          <ac:chgData name="GOMEZ, Paula" userId="c93cf399-3ed7-4230-9282-8831e3fe5ae7" providerId="ADAL" clId="{2C476E74-E3F1-4E8B-8EE2-7B2126CBC6BB}" dt="2023-06-07T09:09:07.154" v="10"/>
          <ac:picMkLst>
            <pc:docMk/>
            <pc:sldMk cId="2894734558" sldId="446"/>
            <ac:picMk id="12" creationId="{00000000-0000-0000-0000-000000000000}"/>
          </ac:picMkLst>
        </pc:picChg>
      </pc:sldChg>
      <pc:sldChg chg="addSp delSp modSp mod modClrScheme chgLayout modNotes">
        <pc:chgData name="GOMEZ, Paula" userId="c93cf399-3ed7-4230-9282-8831e3fe5ae7" providerId="ADAL" clId="{2C476E74-E3F1-4E8B-8EE2-7B2126CBC6BB}" dt="2023-06-07T10:08:18.680" v="659" actId="478"/>
        <pc:sldMkLst>
          <pc:docMk/>
          <pc:sldMk cId="2374659932" sldId="451"/>
        </pc:sldMkLst>
        <pc:spChg chg="mod">
          <ac:chgData name="GOMEZ, Paula" userId="c93cf399-3ed7-4230-9282-8831e3fe5ae7" providerId="ADAL" clId="{2C476E74-E3F1-4E8B-8EE2-7B2126CBC6BB}" dt="2023-06-07T09:13:06.629" v="115" actId="1076"/>
          <ac:spMkLst>
            <pc:docMk/>
            <pc:sldMk cId="2374659932" sldId="451"/>
            <ac:spMk id="3" creationId="{6FFB53D1-0418-4B89-8320-6C8FC7FDB535}"/>
          </ac:spMkLst>
        </pc:spChg>
        <pc:spChg chg="add del mod ord">
          <ac:chgData name="GOMEZ, Paula" userId="c93cf399-3ed7-4230-9282-8831e3fe5ae7" providerId="ADAL" clId="{2C476E74-E3F1-4E8B-8EE2-7B2126CBC6BB}" dt="2023-06-07T10:08:18.680" v="659" actId="478"/>
          <ac:spMkLst>
            <pc:docMk/>
            <pc:sldMk cId="2374659932" sldId="451"/>
            <ac:spMk id="4" creationId="{9AACC9D9-97A3-464D-B07C-7C84486D382E}"/>
          </ac:spMkLst>
        </pc:spChg>
        <pc:spChg chg="mod">
          <ac:chgData name="GOMEZ, Paula" userId="c93cf399-3ed7-4230-9282-8831e3fe5ae7" providerId="ADAL" clId="{2C476E74-E3F1-4E8B-8EE2-7B2126CBC6BB}" dt="2023-06-07T10:08:12.205" v="658" actId="255"/>
          <ac:spMkLst>
            <pc:docMk/>
            <pc:sldMk cId="2374659932" sldId="451"/>
            <ac:spMk id="10" creationId="{00000000-0000-0000-0000-000000000000}"/>
          </ac:spMkLst>
        </pc:spChg>
        <pc:spChg chg="mod ord">
          <ac:chgData name="GOMEZ, Paula" userId="c93cf399-3ed7-4230-9282-8831e3fe5ae7" providerId="ADAL" clId="{2C476E74-E3F1-4E8B-8EE2-7B2126CBC6BB}" dt="2023-06-07T10:07:52.602" v="652" actId="700"/>
          <ac:spMkLst>
            <pc:docMk/>
            <pc:sldMk cId="2374659932" sldId="451"/>
            <ac:spMk id="11" creationId="{00000000-0000-0000-0000-000000000000}"/>
          </ac:spMkLst>
        </pc:spChg>
        <pc:picChg chg="mod">
          <ac:chgData name="GOMEZ, Paula" userId="c93cf399-3ed7-4230-9282-8831e3fe5ae7" providerId="ADAL" clId="{2C476E74-E3F1-4E8B-8EE2-7B2126CBC6BB}" dt="2023-06-07T09:13:12.269" v="116" actId="1076"/>
          <ac:picMkLst>
            <pc:docMk/>
            <pc:sldMk cId="2374659932" sldId="451"/>
            <ac:picMk id="2" creationId="{B1D33BC9-0D92-4930-A3DA-00D8CACA0DE0}"/>
          </ac:picMkLst>
        </pc:picChg>
      </pc:sldChg>
      <pc:sldChg chg="modSp modNotes">
        <pc:chgData name="GOMEZ, Paula" userId="c93cf399-3ed7-4230-9282-8831e3fe5ae7" providerId="ADAL" clId="{2C476E74-E3F1-4E8B-8EE2-7B2126CBC6BB}" dt="2023-06-07T09:09:07.154" v="10"/>
        <pc:sldMkLst>
          <pc:docMk/>
          <pc:sldMk cId="3118176470" sldId="457"/>
        </pc:sldMkLst>
        <pc:spChg chg="mod">
          <ac:chgData name="GOMEZ, Paula" userId="c93cf399-3ed7-4230-9282-8831e3fe5ae7" providerId="ADAL" clId="{2C476E74-E3F1-4E8B-8EE2-7B2126CBC6BB}" dt="2023-06-07T09:09:07.154" v="10"/>
          <ac:spMkLst>
            <pc:docMk/>
            <pc:sldMk cId="3118176470" sldId="457"/>
            <ac:spMk id="3" creationId="{8513163F-371A-1A4D-A4A2-E67EB1CB6383}"/>
          </ac:spMkLst>
        </pc:spChg>
      </pc:sldChg>
      <pc:sldChg chg="modSp modNotes">
        <pc:chgData name="GOMEZ, Paula" userId="c93cf399-3ed7-4230-9282-8831e3fe5ae7" providerId="ADAL" clId="{2C476E74-E3F1-4E8B-8EE2-7B2126CBC6BB}" dt="2023-06-07T09:09:07.154" v="10"/>
        <pc:sldMkLst>
          <pc:docMk/>
          <pc:sldMk cId="3609280241" sldId="461"/>
        </pc:sldMkLst>
        <pc:spChg chg="mod">
          <ac:chgData name="GOMEZ, Paula" userId="c93cf399-3ed7-4230-9282-8831e3fe5ae7" providerId="ADAL" clId="{2C476E74-E3F1-4E8B-8EE2-7B2126CBC6BB}" dt="2023-06-07T09:09:07.154" v="10"/>
          <ac:spMkLst>
            <pc:docMk/>
            <pc:sldMk cId="3609280241" sldId="461"/>
            <ac:spMk id="3" creationId="{8513163F-371A-1A4D-A4A2-E67EB1CB6383}"/>
          </ac:spMkLst>
        </pc:spChg>
      </pc:sldChg>
      <pc:sldChg chg="modSp modNotes">
        <pc:chgData name="GOMEZ, Paula" userId="c93cf399-3ed7-4230-9282-8831e3fe5ae7" providerId="ADAL" clId="{2C476E74-E3F1-4E8B-8EE2-7B2126CBC6BB}" dt="2023-06-07T09:09:07.154" v="10"/>
        <pc:sldMkLst>
          <pc:docMk/>
          <pc:sldMk cId="904145587" sldId="465"/>
        </pc:sldMkLst>
        <pc:spChg chg="mod">
          <ac:chgData name="GOMEZ, Paula" userId="c93cf399-3ed7-4230-9282-8831e3fe5ae7" providerId="ADAL" clId="{2C476E74-E3F1-4E8B-8EE2-7B2126CBC6BB}" dt="2023-06-07T09:09:07.154" v="10"/>
          <ac:spMkLst>
            <pc:docMk/>
            <pc:sldMk cId="904145587" sldId="465"/>
            <ac:spMk id="3" creationId="{8513163F-371A-1A4D-A4A2-E67EB1CB6383}"/>
          </ac:spMkLst>
        </pc:spChg>
      </pc:sldChg>
      <pc:sldChg chg="modSp mod modNotes">
        <pc:chgData name="GOMEZ, Paula" userId="c93cf399-3ed7-4230-9282-8831e3fe5ae7" providerId="ADAL" clId="{2C476E74-E3F1-4E8B-8EE2-7B2126CBC6BB}" dt="2023-06-07T09:11:48.979" v="103" actId="1076"/>
        <pc:sldMkLst>
          <pc:docMk/>
          <pc:sldMk cId="414960941" sldId="466"/>
        </pc:sldMkLst>
        <pc:spChg chg="mod">
          <ac:chgData name="GOMEZ, Paula" userId="c93cf399-3ed7-4230-9282-8831e3fe5ae7" providerId="ADAL" clId="{2C476E74-E3F1-4E8B-8EE2-7B2126CBC6BB}" dt="2023-06-07T09:11:45.410" v="102" actId="14100"/>
          <ac:spMkLst>
            <pc:docMk/>
            <pc:sldMk cId="414960941" sldId="466"/>
            <ac:spMk id="2" creationId="{E11810F8-400B-984F-8745-2BE919535012}"/>
          </ac:spMkLst>
        </pc:spChg>
        <pc:spChg chg="mod">
          <ac:chgData name="GOMEZ, Paula" userId="c93cf399-3ed7-4230-9282-8831e3fe5ae7" providerId="ADAL" clId="{2C476E74-E3F1-4E8B-8EE2-7B2126CBC6BB}" dt="2023-06-07T09:09:07.154" v="10"/>
          <ac:spMkLst>
            <pc:docMk/>
            <pc:sldMk cId="414960941" sldId="466"/>
            <ac:spMk id="3" creationId="{46B1022A-4C6C-784A-8C18-61C7DE578923}"/>
          </ac:spMkLst>
        </pc:spChg>
        <pc:spChg chg="mod">
          <ac:chgData name="GOMEZ, Paula" userId="c93cf399-3ed7-4230-9282-8831e3fe5ae7" providerId="ADAL" clId="{2C476E74-E3F1-4E8B-8EE2-7B2126CBC6BB}" dt="2023-06-07T09:11:48.979" v="103" actId="1076"/>
          <ac:spMkLst>
            <pc:docMk/>
            <pc:sldMk cId="414960941" sldId="466"/>
            <ac:spMk id="5" creationId="{00000000-0000-0000-0000-000000000000}"/>
          </ac:spMkLst>
        </pc:spChg>
      </pc:sldChg>
      <pc:sldChg chg="modSp mod modAnim modNotes">
        <pc:chgData name="GOMEZ, Paula" userId="c93cf399-3ed7-4230-9282-8831e3fe5ae7" providerId="ADAL" clId="{2C476E74-E3F1-4E8B-8EE2-7B2126CBC6BB}" dt="2023-06-07T09:13:35.651" v="122"/>
        <pc:sldMkLst>
          <pc:docMk/>
          <pc:sldMk cId="3820548754" sldId="469"/>
        </pc:sldMkLst>
        <pc:spChg chg="mod">
          <ac:chgData name="GOMEZ, Paula" userId="c93cf399-3ed7-4230-9282-8831e3fe5ae7" providerId="ADAL" clId="{2C476E74-E3F1-4E8B-8EE2-7B2126CBC6BB}" dt="2023-06-07T09:13:21.029" v="118" actId="1076"/>
          <ac:spMkLst>
            <pc:docMk/>
            <pc:sldMk cId="3820548754" sldId="469"/>
            <ac:spMk id="2" creationId="{00000000-0000-0000-0000-000000000000}"/>
          </ac:spMkLst>
        </pc:spChg>
        <pc:spChg chg="mod">
          <ac:chgData name="GOMEZ, Paula" userId="c93cf399-3ed7-4230-9282-8831e3fe5ae7" providerId="ADAL" clId="{2C476E74-E3F1-4E8B-8EE2-7B2126CBC6BB}" dt="2023-06-07T09:13:27.381" v="119" actId="14100"/>
          <ac:spMkLst>
            <pc:docMk/>
            <pc:sldMk cId="3820548754" sldId="469"/>
            <ac:spMk id="3" creationId="{00000000-0000-0000-0000-000000000000}"/>
          </ac:spMkLst>
        </pc:spChg>
        <pc:spChg chg="mod">
          <ac:chgData name="GOMEZ, Paula" userId="c93cf399-3ed7-4230-9282-8831e3fe5ae7" providerId="ADAL" clId="{2C476E74-E3F1-4E8B-8EE2-7B2126CBC6BB}" dt="2023-06-07T09:13:31.798" v="121" actId="14100"/>
          <ac:spMkLst>
            <pc:docMk/>
            <pc:sldMk cId="3820548754" sldId="469"/>
            <ac:spMk id="4" creationId="{E51C7CEB-934E-4C0C-A5E8-7918551DBE23}"/>
          </ac:spMkLst>
        </pc:spChg>
        <pc:spChg chg="mod">
          <ac:chgData name="GOMEZ, Paula" userId="c93cf399-3ed7-4230-9282-8831e3fe5ae7" providerId="ADAL" clId="{2C476E74-E3F1-4E8B-8EE2-7B2126CBC6BB}" dt="2023-06-07T09:13:17.214" v="117" actId="1076"/>
          <ac:spMkLst>
            <pc:docMk/>
            <pc:sldMk cId="3820548754" sldId="469"/>
            <ac:spMk id="6" creationId="{D6C64F89-31E4-68E6-221D-7E480CB1B240}"/>
          </ac:spMkLst>
        </pc:spChg>
      </pc:sldChg>
      <pc:sldChg chg="modSp mod">
        <pc:chgData name="GOMEZ, Paula" userId="c93cf399-3ed7-4230-9282-8831e3fe5ae7" providerId="ADAL" clId="{2C476E74-E3F1-4E8B-8EE2-7B2126CBC6BB}" dt="2023-06-07T09:14:40.671" v="132" actId="14100"/>
        <pc:sldMkLst>
          <pc:docMk/>
          <pc:sldMk cId="4229624430" sldId="472"/>
        </pc:sldMkLst>
        <pc:spChg chg="mod">
          <ac:chgData name="GOMEZ, Paula" userId="c93cf399-3ed7-4230-9282-8831e3fe5ae7" providerId="ADAL" clId="{2C476E74-E3F1-4E8B-8EE2-7B2126CBC6BB}" dt="2023-06-07T09:09:07.154" v="10"/>
          <ac:spMkLst>
            <pc:docMk/>
            <pc:sldMk cId="4229624430" sldId="472"/>
            <ac:spMk id="2" creationId="{F8971CBE-2149-1D4E-AC66-1A1C15B7E959}"/>
          </ac:spMkLst>
        </pc:spChg>
        <pc:spChg chg="mod">
          <ac:chgData name="GOMEZ, Paula" userId="c93cf399-3ed7-4230-9282-8831e3fe5ae7" providerId="ADAL" clId="{2C476E74-E3F1-4E8B-8EE2-7B2126CBC6BB}" dt="2023-06-07T09:09:07.154" v="10"/>
          <ac:spMkLst>
            <pc:docMk/>
            <pc:sldMk cId="4229624430" sldId="472"/>
            <ac:spMk id="5" creationId="{3656A926-4E23-D744-89FD-43985792334C}"/>
          </ac:spMkLst>
        </pc:spChg>
        <pc:spChg chg="mod">
          <ac:chgData name="GOMEZ, Paula" userId="c93cf399-3ed7-4230-9282-8831e3fe5ae7" providerId="ADAL" clId="{2C476E74-E3F1-4E8B-8EE2-7B2126CBC6BB}" dt="2023-06-07T09:09:07.154" v="10"/>
          <ac:spMkLst>
            <pc:docMk/>
            <pc:sldMk cId="4229624430" sldId="472"/>
            <ac:spMk id="6" creationId="{C5E4A8C5-F655-B74E-B084-CA649C576DC2}"/>
          </ac:spMkLst>
        </pc:spChg>
        <pc:spChg chg="mod">
          <ac:chgData name="GOMEZ, Paula" userId="c93cf399-3ed7-4230-9282-8831e3fe5ae7" providerId="ADAL" clId="{2C476E74-E3F1-4E8B-8EE2-7B2126CBC6BB}" dt="2023-06-07T09:14:40.671" v="132" actId="14100"/>
          <ac:spMkLst>
            <pc:docMk/>
            <pc:sldMk cId="4229624430" sldId="472"/>
            <ac:spMk id="14" creationId="{F8BB5E12-6A2A-6E4B-96CA-F79E05331053}"/>
          </ac:spMkLst>
        </pc:spChg>
        <pc:grpChg chg="mod">
          <ac:chgData name="GOMEZ, Paula" userId="c93cf399-3ed7-4230-9282-8831e3fe5ae7" providerId="ADAL" clId="{2C476E74-E3F1-4E8B-8EE2-7B2126CBC6BB}" dt="2023-06-07T09:09:07.154" v="10"/>
          <ac:grpSpMkLst>
            <pc:docMk/>
            <pc:sldMk cId="4229624430" sldId="472"/>
            <ac:grpSpMk id="4" creationId="{C1B54752-02D9-1345-859A-9CE735252EDA}"/>
          </ac:grpSpMkLst>
        </pc:grpChg>
        <pc:picChg chg="mod">
          <ac:chgData name="GOMEZ, Paula" userId="c93cf399-3ed7-4230-9282-8831e3fe5ae7" providerId="ADAL" clId="{2C476E74-E3F1-4E8B-8EE2-7B2126CBC6BB}" dt="2023-06-07T09:09:07.154" v="10"/>
          <ac:picMkLst>
            <pc:docMk/>
            <pc:sldMk cId="4229624430" sldId="472"/>
            <ac:picMk id="8" creationId="{BAAC87B5-2BA9-6848-869B-729B352A2065}"/>
          </ac:picMkLst>
        </pc:picChg>
        <pc:picChg chg="mod">
          <ac:chgData name="GOMEZ, Paula" userId="c93cf399-3ed7-4230-9282-8831e3fe5ae7" providerId="ADAL" clId="{2C476E74-E3F1-4E8B-8EE2-7B2126CBC6BB}" dt="2023-06-07T09:09:07.154" v="10"/>
          <ac:picMkLst>
            <pc:docMk/>
            <pc:sldMk cId="4229624430" sldId="472"/>
            <ac:picMk id="9" creationId="{9572009B-D06C-1E40-91EC-2530801C717D}"/>
          </ac:picMkLst>
        </pc:picChg>
        <pc:picChg chg="mod">
          <ac:chgData name="GOMEZ, Paula" userId="c93cf399-3ed7-4230-9282-8831e3fe5ae7" providerId="ADAL" clId="{2C476E74-E3F1-4E8B-8EE2-7B2126CBC6BB}" dt="2023-06-07T09:09:07.154" v="10"/>
          <ac:picMkLst>
            <pc:docMk/>
            <pc:sldMk cId="4229624430" sldId="472"/>
            <ac:picMk id="10" creationId="{31CBFDBF-2E9C-D44D-9FEA-7CBD43010471}"/>
          </ac:picMkLst>
        </pc:picChg>
        <pc:picChg chg="mod">
          <ac:chgData name="GOMEZ, Paula" userId="c93cf399-3ed7-4230-9282-8831e3fe5ae7" providerId="ADAL" clId="{2C476E74-E3F1-4E8B-8EE2-7B2126CBC6BB}" dt="2023-06-07T09:09:07.154" v="10"/>
          <ac:picMkLst>
            <pc:docMk/>
            <pc:sldMk cId="4229624430" sldId="472"/>
            <ac:picMk id="11" creationId="{D017312D-E88F-024B-AEA3-F425B4A9EC9E}"/>
          </ac:picMkLst>
        </pc:picChg>
        <pc:picChg chg="mod">
          <ac:chgData name="GOMEZ, Paula" userId="c93cf399-3ed7-4230-9282-8831e3fe5ae7" providerId="ADAL" clId="{2C476E74-E3F1-4E8B-8EE2-7B2126CBC6BB}" dt="2023-06-07T09:09:07.154" v="10"/>
          <ac:picMkLst>
            <pc:docMk/>
            <pc:sldMk cId="4229624430" sldId="472"/>
            <ac:picMk id="12" creationId="{2B0302F6-57A0-AC4D-AFD9-D3D472967F5A}"/>
          </ac:picMkLst>
        </pc:picChg>
        <pc:picChg chg="mod">
          <ac:chgData name="GOMEZ, Paula" userId="c93cf399-3ed7-4230-9282-8831e3fe5ae7" providerId="ADAL" clId="{2C476E74-E3F1-4E8B-8EE2-7B2126CBC6BB}" dt="2023-06-07T09:09:07.154" v="10"/>
          <ac:picMkLst>
            <pc:docMk/>
            <pc:sldMk cId="4229624430" sldId="472"/>
            <ac:picMk id="13" creationId="{2B0302F6-57A0-AC4D-AFD9-D3D472967F5A}"/>
          </ac:picMkLst>
        </pc:picChg>
      </pc:sldChg>
      <pc:sldChg chg="modSp mod modNotes">
        <pc:chgData name="GOMEZ, Paula" userId="c93cf399-3ed7-4230-9282-8831e3fe5ae7" providerId="ADAL" clId="{2C476E74-E3F1-4E8B-8EE2-7B2126CBC6BB}" dt="2023-06-07T09:17:24.393" v="165" actId="14100"/>
        <pc:sldMkLst>
          <pc:docMk/>
          <pc:sldMk cId="4044115001" sldId="479"/>
        </pc:sldMkLst>
        <pc:spChg chg="mod">
          <ac:chgData name="GOMEZ, Paula" userId="c93cf399-3ed7-4230-9282-8831e3fe5ae7" providerId="ADAL" clId="{2C476E74-E3F1-4E8B-8EE2-7B2126CBC6BB}" dt="2023-06-07T09:17:24.393" v="165" actId="14100"/>
          <ac:spMkLst>
            <pc:docMk/>
            <pc:sldMk cId="4044115001" sldId="479"/>
            <ac:spMk id="2" creationId="{EFFBCAF1-700E-45C8-9F82-1D178AB5B89E}"/>
          </ac:spMkLst>
        </pc:spChg>
        <pc:spChg chg="mod">
          <ac:chgData name="GOMEZ, Paula" userId="c93cf399-3ed7-4230-9282-8831e3fe5ae7" providerId="ADAL" clId="{2C476E74-E3F1-4E8B-8EE2-7B2126CBC6BB}" dt="2023-06-07T09:09:07.154" v="10"/>
          <ac:spMkLst>
            <pc:docMk/>
            <pc:sldMk cId="4044115001" sldId="479"/>
            <ac:spMk id="4" creationId="{5D43ACFC-E6AB-4CEE-9723-BB2497F2ED0D}"/>
          </ac:spMkLst>
        </pc:spChg>
        <pc:spChg chg="mod">
          <ac:chgData name="GOMEZ, Paula" userId="c93cf399-3ed7-4230-9282-8831e3fe5ae7" providerId="ADAL" clId="{2C476E74-E3F1-4E8B-8EE2-7B2126CBC6BB}" dt="2023-06-07T09:09:07.154" v="10"/>
          <ac:spMkLst>
            <pc:docMk/>
            <pc:sldMk cId="4044115001" sldId="479"/>
            <ac:spMk id="5" creationId="{48957F18-97E0-4AA7-A48A-3665166E862C}"/>
          </ac:spMkLst>
        </pc:spChg>
        <pc:spChg chg="mod">
          <ac:chgData name="GOMEZ, Paula" userId="c93cf399-3ed7-4230-9282-8831e3fe5ae7" providerId="ADAL" clId="{2C476E74-E3F1-4E8B-8EE2-7B2126CBC6BB}" dt="2023-06-07T09:09:07.154" v="10"/>
          <ac:spMkLst>
            <pc:docMk/>
            <pc:sldMk cId="4044115001" sldId="479"/>
            <ac:spMk id="6" creationId="{4E0439E5-78A3-47D8-B017-58E3AF1DF41D}"/>
          </ac:spMkLst>
        </pc:spChg>
        <pc:spChg chg="mod">
          <ac:chgData name="GOMEZ, Paula" userId="c93cf399-3ed7-4230-9282-8831e3fe5ae7" providerId="ADAL" clId="{2C476E74-E3F1-4E8B-8EE2-7B2126CBC6BB}" dt="2023-06-07T09:09:07.154" v="10"/>
          <ac:spMkLst>
            <pc:docMk/>
            <pc:sldMk cId="4044115001" sldId="479"/>
            <ac:spMk id="7" creationId="{B538825D-9A13-4412-AE5D-1A88B5560903}"/>
          </ac:spMkLst>
        </pc:spChg>
        <pc:picChg chg="mod">
          <ac:chgData name="GOMEZ, Paula" userId="c93cf399-3ed7-4230-9282-8831e3fe5ae7" providerId="ADAL" clId="{2C476E74-E3F1-4E8B-8EE2-7B2126CBC6BB}" dt="2023-06-07T09:09:07.154" v="10"/>
          <ac:picMkLst>
            <pc:docMk/>
            <pc:sldMk cId="4044115001" sldId="479"/>
            <ac:picMk id="3" creationId="{4300DA68-B79D-4DB5-B64E-3B8224439417}"/>
          </ac:picMkLst>
        </pc:picChg>
      </pc:sldChg>
      <pc:sldChg chg="modSp mod">
        <pc:chgData name="GOMEZ, Paula" userId="c93cf399-3ed7-4230-9282-8831e3fe5ae7" providerId="ADAL" clId="{2C476E74-E3F1-4E8B-8EE2-7B2126CBC6BB}" dt="2023-06-07T09:17:17.690" v="164" actId="255"/>
        <pc:sldMkLst>
          <pc:docMk/>
          <pc:sldMk cId="2648455950" sldId="480"/>
        </pc:sldMkLst>
        <pc:spChg chg="mod">
          <ac:chgData name="GOMEZ, Paula" userId="c93cf399-3ed7-4230-9282-8831e3fe5ae7" providerId="ADAL" clId="{2C476E74-E3F1-4E8B-8EE2-7B2126CBC6BB}" dt="2023-06-07T09:17:17.690" v="164" actId="255"/>
          <ac:spMkLst>
            <pc:docMk/>
            <pc:sldMk cId="2648455950" sldId="480"/>
            <ac:spMk id="2" creationId="{18F7ECB8-3641-475B-86AD-AA38CEB8FAF3}"/>
          </ac:spMkLst>
        </pc:spChg>
        <pc:spChg chg="mod">
          <ac:chgData name="GOMEZ, Paula" userId="c93cf399-3ed7-4230-9282-8831e3fe5ae7" providerId="ADAL" clId="{2C476E74-E3F1-4E8B-8EE2-7B2126CBC6BB}" dt="2023-06-07T09:17:02.876" v="162" actId="14100"/>
          <ac:spMkLst>
            <pc:docMk/>
            <pc:sldMk cId="2648455950" sldId="480"/>
            <ac:spMk id="3" creationId="{9D307628-4D76-4F59-BE8B-74349E4FBCC9}"/>
          </ac:spMkLst>
        </pc:spChg>
      </pc:sldChg>
      <pc:sldChg chg="modSp mod">
        <pc:chgData name="GOMEZ, Paula" userId="c93cf399-3ed7-4230-9282-8831e3fe5ae7" providerId="ADAL" clId="{2C476E74-E3F1-4E8B-8EE2-7B2126CBC6BB}" dt="2023-06-07T09:16:56.883" v="160" actId="14100"/>
        <pc:sldMkLst>
          <pc:docMk/>
          <pc:sldMk cId="2061151701" sldId="481"/>
        </pc:sldMkLst>
        <pc:spChg chg="mod">
          <ac:chgData name="GOMEZ, Paula" userId="c93cf399-3ed7-4230-9282-8831e3fe5ae7" providerId="ADAL" clId="{2C476E74-E3F1-4E8B-8EE2-7B2126CBC6BB}" dt="2023-06-07T09:16:51.424" v="158" actId="14100"/>
          <ac:spMkLst>
            <pc:docMk/>
            <pc:sldMk cId="2061151701" sldId="481"/>
            <ac:spMk id="2" creationId="{2BD94CA1-3A59-475B-B363-32EBF78DD41A}"/>
          </ac:spMkLst>
        </pc:spChg>
        <pc:spChg chg="mod">
          <ac:chgData name="GOMEZ, Paula" userId="c93cf399-3ed7-4230-9282-8831e3fe5ae7" providerId="ADAL" clId="{2C476E74-E3F1-4E8B-8EE2-7B2126CBC6BB}" dt="2023-06-07T09:16:56.883" v="160" actId="14100"/>
          <ac:spMkLst>
            <pc:docMk/>
            <pc:sldMk cId="2061151701" sldId="481"/>
            <ac:spMk id="3" creationId="{9F2EF514-784C-4D45-B576-7D066911960D}"/>
          </ac:spMkLst>
        </pc:spChg>
      </pc:sldChg>
      <pc:sldChg chg="modSp mod modNotes">
        <pc:chgData name="GOMEZ, Paula" userId="c93cf399-3ed7-4230-9282-8831e3fe5ae7" providerId="ADAL" clId="{2C476E74-E3F1-4E8B-8EE2-7B2126CBC6BB}" dt="2023-06-07T09:28:09.258" v="283" actId="1076"/>
        <pc:sldMkLst>
          <pc:docMk/>
          <pc:sldMk cId="3563677814" sldId="484"/>
        </pc:sldMkLst>
        <pc:spChg chg="mod">
          <ac:chgData name="GOMEZ, Paula" userId="c93cf399-3ed7-4230-9282-8831e3fe5ae7" providerId="ADAL" clId="{2C476E74-E3F1-4E8B-8EE2-7B2126CBC6BB}" dt="2023-06-07T09:09:07.154" v="10"/>
          <ac:spMkLst>
            <pc:docMk/>
            <pc:sldMk cId="3563677814" sldId="484"/>
            <ac:spMk id="3" creationId="{00000000-0000-0000-0000-000000000000}"/>
          </ac:spMkLst>
        </pc:spChg>
        <pc:spChg chg="mod">
          <ac:chgData name="GOMEZ, Paula" userId="c93cf399-3ed7-4230-9282-8831e3fe5ae7" providerId="ADAL" clId="{2C476E74-E3F1-4E8B-8EE2-7B2126CBC6BB}" dt="2023-06-07T09:28:06.897" v="282" actId="1076"/>
          <ac:spMkLst>
            <pc:docMk/>
            <pc:sldMk cId="3563677814" sldId="484"/>
            <ac:spMk id="5" creationId="{06D485B6-4201-40E5-888D-AC16C162166B}"/>
          </ac:spMkLst>
        </pc:spChg>
        <pc:spChg chg="mod">
          <ac:chgData name="GOMEZ, Paula" userId="c93cf399-3ed7-4230-9282-8831e3fe5ae7" providerId="ADAL" clId="{2C476E74-E3F1-4E8B-8EE2-7B2126CBC6BB}" dt="2023-06-07T09:28:09.258" v="283" actId="1076"/>
          <ac:spMkLst>
            <pc:docMk/>
            <pc:sldMk cId="3563677814" sldId="484"/>
            <ac:spMk id="6" creationId="{A808F47C-FF2F-CB0A-8AB8-EB0C1C9ABB6F}"/>
          </ac:spMkLst>
        </pc:spChg>
      </pc:sldChg>
      <pc:sldChg chg="modSp mod modNotes">
        <pc:chgData name="GOMEZ, Paula" userId="c93cf399-3ed7-4230-9282-8831e3fe5ae7" providerId="ADAL" clId="{2C476E74-E3F1-4E8B-8EE2-7B2126CBC6BB}" dt="2023-06-07T09:27:55.792" v="280" actId="1076"/>
        <pc:sldMkLst>
          <pc:docMk/>
          <pc:sldMk cId="270883381" sldId="485"/>
        </pc:sldMkLst>
        <pc:spChg chg="mod">
          <ac:chgData name="GOMEZ, Paula" userId="c93cf399-3ed7-4230-9282-8831e3fe5ae7" providerId="ADAL" clId="{2C476E74-E3F1-4E8B-8EE2-7B2126CBC6BB}" dt="2023-06-07T09:09:07.154" v="10"/>
          <ac:spMkLst>
            <pc:docMk/>
            <pc:sldMk cId="270883381" sldId="485"/>
            <ac:spMk id="3" creationId="{00000000-0000-0000-0000-000000000000}"/>
          </ac:spMkLst>
        </pc:spChg>
        <pc:spChg chg="mod">
          <ac:chgData name="GOMEZ, Paula" userId="c93cf399-3ed7-4230-9282-8831e3fe5ae7" providerId="ADAL" clId="{2C476E74-E3F1-4E8B-8EE2-7B2126CBC6BB}" dt="2023-06-07T09:27:55.792" v="280" actId="1076"/>
          <ac:spMkLst>
            <pc:docMk/>
            <pc:sldMk cId="270883381" sldId="485"/>
            <ac:spMk id="5" creationId="{4D563019-F7C8-4261-9BB5-235BC0B60308}"/>
          </ac:spMkLst>
        </pc:spChg>
        <pc:spChg chg="mod">
          <ac:chgData name="GOMEZ, Paula" userId="c93cf399-3ed7-4230-9282-8831e3fe5ae7" providerId="ADAL" clId="{2C476E74-E3F1-4E8B-8EE2-7B2126CBC6BB}" dt="2023-06-07T09:27:52.407" v="279" actId="1076"/>
          <ac:spMkLst>
            <pc:docMk/>
            <pc:sldMk cId="270883381" sldId="485"/>
            <ac:spMk id="6" creationId="{A808F47C-FF2F-CB0A-8AB8-EB0C1C9ABB6F}"/>
          </ac:spMkLst>
        </pc:spChg>
      </pc:sldChg>
      <pc:sldChg chg="modSp mod modAnim modNotes">
        <pc:chgData name="GOMEZ, Paula" userId="c93cf399-3ed7-4230-9282-8831e3fe5ae7" providerId="ADAL" clId="{2C476E74-E3F1-4E8B-8EE2-7B2126CBC6BB}" dt="2023-06-07T09:15:29.127" v="141"/>
        <pc:sldMkLst>
          <pc:docMk/>
          <pc:sldMk cId="2920448137" sldId="517"/>
        </pc:sldMkLst>
        <pc:spChg chg="mod">
          <ac:chgData name="GOMEZ, Paula" userId="c93cf399-3ed7-4230-9282-8831e3fe5ae7" providerId="ADAL" clId="{2C476E74-E3F1-4E8B-8EE2-7B2126CBC6BB}" dt="2023-06-07T09:09:07.154" v="10"/>
          <ac:spMkLst>
            <pc:docMk/>
            <pc:sldMk cId="2920448137" sldId="517"/>
            <ac:spMk id="2" creationId="{5C1967F8-5389-49D4-80A6-1909C478558A}"/>
          </ac:spMkLst>
        </pc:spChg>
        <pc:spChg chg="mod">
          <ac:chgData name="GOMEZ, Paula" userId="c93cf399-3ed7-4230-9282-8831e3fe5ae7" providerId="ADAL" clId="{2C476E74-E3F1-4E8B-8EE2-7B2126CBC6BB}" dt="2023-06-07T09:09:07.154" v="10"/>
          <ac:spMkLst>
            <pc:docMk/>
            <pc:sldMk cId="2920448137" sldId="517"/>
            <ac:spMk id="10" creationId="{77162E03-A450-491C-947C-EC26F003691E}"/>
          </ac:spMkLst>
        </pc:spChg>
        <pc:spChg chg="mod">
          <ac:chgData name="GOMEZ, Paula" userId="c93cf399-3ed7-4230-9282-8831e3fe5ae7" providerId="ADAL" clId="{2C476E74-E3F1-4E8B-8EE2-7B2126CBC6BB}" dt="2023-06-07T09:09:07.154" v="10"/>
          <ac:spMkLst>
            <pc:docMk/>
            <pc:sldMk cId="2920448137" sldId="517"/>
            <ac:spMk id="12" creationId="{E5C78171-889A-4155-AE0B-35963AD1291C}"/>
          </ac:spMkLst>
        </pc:spChg>
        <pc:spChg chg="mod">
          <ac:chgData name="GOMEZ, Paula" userId="c93cf399-3ed7-4230-9282-8831e3fe5ae7" providerId="ADAL" clId="{2C476E74-E3F1-4E8B-8EE2-7B2126CBC6BB}" dt="2023-06-07T09:09:07.154" v="10"/>
          <ac:spMkLst>
            <pc:docMk/>
            <pc:sldMk cId="2920448137" sldId="517"/>
            <ac:spMk id="13" creationId="{EE4F2236-D1FB-40B3-97C9-1EA93270AAB4}"/>
          </ac:spMkLst>
        </pc:spChg>
        <pc:spChg chg="mod">
          <ac:chgData name="GOMEZ, Paula" userId="c93cf399-3ed7-4230-9282-8831e3fe5ae7" providerId="ADAL" clId="{2C476E74-E3F1-4E8B-8EE2-7B2126CBC6BB}" dt="2023-06-07T09:09:07.154" v="10"/>
          <ac:spMkLst>
            <pc:docMk/>
            <pc:sldMk cId="2920448137" sldId="517"/>
            <ac:spMk id="14" creationId="{DA84D81F-7376-4285-8F58-466C35B0EE17}"/>
          </ac:spMkLst>
        </pc:spChg>
        <pc:spChg chg="mod">
          <ac:chgData name="GOMEZ, Paula" userId="c93cf399-3ed7-4230-9282-8831e3fe5ae7" providerId="ADAL" clId="{2C476E74-E3F1-4E8B-8EE2-7B2126CBC6BB}" dt="2023-06-07T09:09:07.154" v="10"/>
          <ac:spMkLst>
            <pc:docMk/>
            <pc:sldMk cId="2920448137" sldId="517"/>
            <ac:spMk id="18" creationId="{A1C66658-092B-407E-A8B5-5968051013EA}"/>
          </ac:spMkLst>
        </pc:spChg>
        <pc:spChg chg="mod">
          <ac:chgData name="GOMEZ, Paula" userId="c93cf399-3ed7-4230-9282-8831e3fe5ae7" providerId="ADAL" clId="{2C476E74-E3F1-4E8B-8EE2-7B2126CBC6BB}" dt="2023-06-07T09:15:09.094" v="139" actId="1076"/>
          <ac:spMkLst>
            <pc:docMk/>
            <pc:sldMk cId="2920448137" sldId="517"/>
            <ac:spMk id="165" creationId="{C14CFC5F-7DBA-4281-A944-FE898F4417F9}"/>
          </ac:spMkLst>
        </pc:spChg>
        <pc:grpChg chg="mod">
          <ac:chgData name="GOMEZ, Paula" userId="c93cf399-3ed7-4230-9282-8831e3fe5ae7" providerId="ADAL" clId="{2C476E74-E3F1-4E8B-8EE2-7B2126CBC6BB}" dt="2023-06-07T09:09:07.154" v="10"/>
          <ac:grpSpMkLst>
            <pc:docMk/>
            <pc:sldMk cId="2920448137" sldId="517"/>
            <ac:grpSpMk id="15" creationId="{1DB7737F-7567-4181-9263-1CACC0A78028}"/>
          </ac:grpSpMkLst>
        </pc:grpChg>
      </pc:sldChg>
      <pc:sldChg chg="modSp mod modNotes">
        <pc:chgData name="GOMEZ, Paula" userId="c93cf399-3ed7-4230-9282-8831e3fe5ae7" providerId="ADAL" clId="{2C476E74-E3F1-4E8B-8EE2-7B2126CBC6BB}" dt="2023-06-07T09:13:49.574" v="124" actId="1076"/>
        <pc:sldMkLst>
          <pc:docMk/>
          <pc:sldMk cId="2026956065" sldId="521"/>
        </pc:sldMkLst>
        <pc:spChg chg="mod">
          <ac:chgData name="GOMEZ, Paula" userId="c93cf399-3ed7-4230-9282-8831e3fe5ae7" providerId="ADAL" clId="{2C476E74-E3F1-4E8B-8EE2-7B2126CBC6BB}" dt="2023-06-07T09:13:49.574" v="124" actId="1076"/>
          <ac:spMkLst>
            <pc:docMk/>
            <pc:sldMk cId="2026956065" sldId="521"/>
            <ac:spMk id="4" creationId="{00000000-0000-0000-0000-000000000000}"/>
          </ac:spMkLst>
        </pc:spChg>
        <pc:spChg chg="mod">
          <ac:chgData name="GOMEZ, Paula" userId="c93cf399-3ed7-4230-9282-8831e3fe5ae7" providerId="ADAL" clId="{2C476E74-E3F1-4E8B-8EE2-7B2126CBC6BB}" dt="2023-06-07T09:09:07.154" v="10"/>
          <ac:spMkLst>
            <pc:docMk/>
            <pc:sldMk cId="2026956065" sldId="521"/>
            <ac:spMk id="6" creationId="{00000000-0000-0000-0000-000000000000}"/>
          </ac:spMkLst>
        </pc:spChg>
        <pc:spChg chg="mod">
          <ac:chgData name="GOMEZ, Paula" userId="c93cf399-3ed7-4230-9282-8831e3fe5ae7" providerId="ADAL" clId="{2C476E74-E3F1-4E8B-8EE2-7B2126CBC6BB}" dt="2023-06-07T09:13:45.054" v="123" actId="1076"/>
          <ac:spMkLst>
            <pc:docMk/>
            <pc:sldMk cId="2026956065" sldId="521"/>
            <ac:spMk id="8" creationId="{D6C64F89-31E4-68E6-221D-7E480CB1B240}"/>
          </ac:spMkLst>
        </pc:spChg>
        <pc:picChg chg="mod">
          <ac:chgData name="GOMEZ, Paula" userId="c93cf399-3ed7-4230-9282-8831e3fe5ae7" providerId="ADAL" clId="{2C476E74-E3F1-4E8B-8EE2-7B2126CBC6BB}" dt="2023-06-07T09:09:07.154" v="10"/>
          <ac:picMkLst>
            <pc:docMk/>
            <pc:sldMk cId="2026956065" sldId="521"/>
            <ac:picMk id="9" creationId="{00000000-0000-0000-0000-000000000000}"/>
          </ac:picMkLst>
        </pc:picChg>
      </pc:sldChg>
      <pc:sldChg chg="modSp mod modNotes">
        <pc:chgData name="GOMEZ, Paula" userId="c93cf399-3ed7-4230-9282-8831e3fe5ae7" providerId="ADAL" clId="{2C476E74-E3F1-4E8B-8EE2-7B2126CBC6BB}" dt="2023-06-07T09:13:57.479" v="125" actId="14100"/>
        <pc:sldMkLst>
          <pc:docMk/>
          <pc:sldMk cId="3518934481" sldId="522"/>
        </pc:sldMkLst>
        <pc:spChg chg="mod">
          <ac:chgData name="GOMEZ, Paula" userId="c93cf399-3ed7-4230-9282-8831e3fe5ae7" providerId="ADAL" clId="{2C476E74-E3F1-4E8B-8EE2-7B2126CBC6BB}" dt="2023-06-07T09:13:57.479" v="125" actId="14100"/>
          <ac:spMkLst>
            <pc:docMk/>
            <pc:sldMk cId="3518934481" sldId="522"/>
            <ac:spMk id="13" creationId="{4D1E3A3C-CD1E-6D4D-8819-9B33B5E34981}"/>
          </ac:spMkLst>
        </pc:spChg>
        <pc:spChg chg="mod">
          <ac:chgData name="GOMEZ, Paula" userId="c93cf399-3ed7-4230-9282-8831e3fe5ae7" providerId="ADAL" clId="{2C476E74-E3F1-4E8B-8EE2-7B2126CBC6BB}" dt="2023-06-07T09:09:07.154" v="10"/>
          <ac:spMkLst>
            <pc:docMk/>
            <pc:sldMk cId="3518934481" sldId="522"/>
            <ac:spMk id="20" creationId="{E864E6A3-52E7-EB42-AE57-D3C6E011E44D}"/>
          </ac:spMkLst>
        </pc:spChg>
        <pc:spChg chg="mod">
          <ac:chgData name="GOMEZ, Paula" userId="c93cf399-3ed7-4230-9282-8831e3fe5ae7" providerId="ADAL" clId="{2C476E74-E3F1-4E8B-8EE2-7B2126CBC6BB}" dt="2023-06-07T09:09:07.154" v="10"/>
          <ac:spMkLst>
            <pc:docMk/>
            <pc:sldMk cId="3518934481" sldId="522"/>
            <ac:spMk id="21" creationId="{6F6B2E69-2360-9C4A-98EE-D610D7F4544E}"/>
          </ac:spMkLst>
        </pc:spChg>
        <pc:spChg chg="mod">
          <ac:chgData name="GOMEZ, Paula" userId="c93cf399-3ed7-4230-9282-8831e3fe5ae7" providerId="ADAL" clId="{2C476E74-E3F1-4E8B-8EE2-7B2126CBC6BB}" dt="2023-06-07T09:09:07.154" v="10"/>
          <ac:spMkLst>
            <pc:docMk/>
            <pc:sldMk cId="3518934481" sldId="522"/>
            <ac:spMk id="22" creationId="{540FF2E4-AC2D-E142-BC5A-DCD3C1DB7BCF}"/>
          </ac:spMkLst>
        </pc:spChg>
        <pc:spChg chg="mod">
          <ac:chgData name="GOMEZ, Paula" userId="c93cf399-3ed7-4230-9282-8831e3fe5ae7" providerId="ADAL" clId="{2C476E74-E3F1-4E8B-8EE2-7B2126CBC6BB}" dt="2023-06-07T09:09:07.154" v="10"/>
          <ac:spMkLst>
            <pc:docMk/>
            <pc:sldMk cId="3518934481" sldId="522"/>
            <ac:spMk id="23" creationId="{86E5966A-14C4-134A-969C-1DB65EE2E8C0}"/>
          </ac:spMkLst>
        </pc:spChg>
        <pc:spChg chg="mod">
          <ac:chgData name="GOMEZ, Paula" userId="c93cf399-3ed7-4230-9282-8831e3fe5ae7" providerId="ADAL" clId="{2C476E74-E3F1-4E8B-8EE2-7B2126CBC6BB}" dt="2023-06-07T09:09:07.154" v="10"/>
          <ac:spMkLst>
            <pc:docMk/>
            <pc:sldMk cId="3518934481" sldId="522"/>
            <ac:spMk id="24" creationId="{6952DE5A-60F0-B646-A411-8761CD5F4818}"/>
          </ac:spMkLst>
        </pc:spChg>
        <pc:spChg chg="mod">
          <ac:chgData name="GOMEZ, Paula" userId="c93cf399-3ed7-4230-9282-8831e3fe5ae7" providerId="ADAL" clId="{2C476E74-E3F1-4E8B-8EE2-7B2126CBC6BB}" dt="2023-06-07T09:09:07.154" v="10"/>
          <ac:spMkLst>
            <pc:docMk/>
            <pc:sldMk cId="3518934481" sldId="522"/>
            <ac:spMk id="25" creationId="{1E8C38D8-6677-394B-A09F-3BAAC985B61D}"/>
          </ac:spMkLst>
        </pc:spChg>
        <pc:spChg chg="mod">
          <ac:chgData name="GOMEZ, Paula" userId="c93cf399-3ed7-4230-9282-8831e3fe5ae7" providerId="ADAL" clId="{2C476E74-E3F1-4E8B-8EE2-7B2126CBC6BB}" dt="2023-06-07T09:09:07.154" v="10"/>
          <ac:spMkLst>
            <pc:docMk/>
            <pc:sldMk cId="3518934481" sldId="522"/>
            <ac:spMk id="26" creationId="{D661309F-D5C4-EA44-8EDD-3484B341BCDF}"/>
          </ac:spMkLst>
        </pc:spChg>
        <pc:spChg chg="mod">
          <ac:chgData name="GOMEZ, Paula" userId="c93cf399-3ed7-4230-9282-8831e3fe5ae7" providerId="ADAL" clId="{2C476E74-E3F1-4E8B-8EE2-7B2126CBC6BB}" dt="2023-06-07T09:09:07.154" v="10"/>
          <ac:spMkLst>
            <pc:docMk/>
            <pc:sldMk cId="3518934481" sldId="522"/>
            <ac:spMk id="27" creationId="{456601F4-9998-BB42-A000-2BC0584092BB}"/>
          </ac:spMkLst>
        </pc:spChg>
        <pc:spChg chg="mod">
          <ac:chgData name="GOMEZ, Paula" userId="c93cf399-3ed7-4230-9282-8831e3fe5ae7" providerId="ADAL" clId="{2C476E74-E3F1-4E8B-8EE2-7B2126CBC6BB}" dt="2023-06-07T09:09:07.154" v="10"/>
          <ac:spMkLst>
            <pc:docMk/>
            <pc:sldMk cId="3518934481" sldId="522"/>
            <ac:spMk id="28" creationId="{322E2F50-0D71-5C4E-90C6-DCF8E46F25A4}"/>
          </ac:spMkLst>
        </pc:spChg>
        <pc:spChg chg="mod">
          <ac:chgData name="GOMEZ, Paula" userId="c93cf399-3ed7-4230-9282-8831e3fe5ae7" providerId="ADAL" clId="{2C476E74-E3F1-4E8B-8EE2-7B2126CBC6BB}" dt="2023-06-07T09:09:07.154" v="10"/>
          <ac:spMkLst>
            <pc:docMk/>
            <pc:sldMk cId="3518934481" sldId="522"/>
            <ac:spMk id="29" creationId="{B5666BC2-E799-4642-8BF8-6478C54869EB}"/>
          </ac:spMkLst>
        </pc:spChg>
        <pc:spChg chg="mod">
          <ac:chgData name="GOMEZ, Paula" userId="c93cf399-3ed7-4230-9282-8831e3fe5ae7" providerId="ADAL" clId="{2C476E74-E3F1-4E8B-8EE2-7B2126CBC6BB}" dt="2023-06-07T09:09:07.154" v="10"/>
          <ac:spMkLst>
            <pc:docMk/>
            <pc:sldMk cId="3518934481" sldId="522"/>
            <ac:spMk id="30" creationId="{37C7E917-B5DF-8246-AE82-3B1B0E201F6A}"/>
          </ac:spMkLst>
        </pc:spChg>
        <pc:grpChg chg="mod">
          <ac:chgData name="GOMEZ, Paula" userId="c93cf399-3ed7-4230-9282-8831e3fe5ae7" providerId="ADAL" clId="{2C476E74-E3F1-4E8B-8EE2-7B2126CBC6BB}" dt="2023-06-07T09:09:07.154" v="10"/>
          <ac:grpSpMkLst>
            <pc:docMk/>
            <pc:sldMk cId="3518934481" sldId="522"/>
            <ac:grpSpMk id="19" creationId="{CB13445C-607C-A747-9CCA-6BB9675E2263}"/>
          </ac:grpSpMkLst>
        </pc:grpChg>
        <pc:picChg chg="mod">
          <ac:chgData name="GOMEZ, Paula" userId="c93cf399-3ed7-4230-9282-8831e3fe5ae7" providerId="ADAL" clId="{2C476E74-E3F1-4E8B-8EE2-7B2126CBC6BB}" dt="2023-06-07T09:09:07.154" v="10"/>
          <ac:picMkLst>
            <pc:docMk/>
            <pc:sldMk cId="3518934481" sldId="522"/>
            <ac:picMk id="18" creationId="{61EB216F-0068-DD47-B64A-A9E76B2C8F49}"/>
          </ac:picMkLst>
        </pc:picChg>
      </pc:sldChg>
      <pc:sldChg chg="modSp modNotes">
        <pc:chgData name="GOMEZ, Paula" userId="c93cf399-3ed7-4230-9282-8831e3fe5ae7" providerId="ADAL" clId="{2C476E74-E3F1-4E8B-8EE2-7B2126CBC6BB}" dt="2023-06-07T09:14:09.774" v="127" actId="255"/>
        <pc:sldMkLst>
          <pc:docMk/>
          <pc:sldMk cId="3039539908" sldId="523"/>
        </pc:sldMkLst>
        <pc:spChg chg="mod">
          <ac:chgData name="GOMEZ, Paula" userId="c93cf399-3ed7-4230-9282-8831e3fe5ae7" providerId="ADAL" clId="{2C476E74-E3F1-4E8B-8EE2-7B2126CBC6BB}" dt="2023-06-07T09:14:09.774" v="127" actId="255"/>
          <ac:spMkLst>
            <pc:docMk/>
            <pc:sldMk cId="3039539908" sldId="523"/>
            <ac:spMk id="2" creationId="{AFB6A92B-BD39-1042-B812-3F0784C74F5C}"/>
          </ac:spMkLst>
        </pc:spChg>
        <pc:spChg chg="mod">
          <ac:chgData name="GOMEZ, Paula" userId="c93cf399-3ed7-4230-9282-8831e3fe5ae7" providerId="ADAL" clId="{2C476E74-E3F1-4E8B-8EE2-7B2126CBC6BB}" dt="2023-06-07T09:09:07.154" v="10"/>
          <ac:spMkLst>
            <pc:docMk/>
            <pc:sldMk cId="3039539908" sldId="523"/>
            <ac:spMk id="3" creationId="{32D5889A-32CA-B242-983C-DB715E5FE9E7}"/>
          </ac:spMkLst>
        </pc:spChg>
        <pc:spChg chg="mod">
          <ac:chgData name="GOMEZ, Paula" userId="c93cf399-3ed7-4230-9282-8831e3fe5ae7" providerId="ADAL" clId="{2C476E74-E3F1-4E8B-8EE2-7B2126CBC6BB}" dt="2023-06-07T09:09:07.154" v="10"/>
          <ac:spMkLst>
            <pc:docMk/>
            <pc:sldMk cId="3039539908" sldId="523"/>
            <ac:spMk id="4" creationId="{0674719E-23EC-7242-A9AE-2FDEEBA21F08}"/>
          </ac:spMkLst>
        </pc:spChg>
        <pc:spChg chg="mod">
          <ac:chgData name="GOMEZ, Paula" userId="c93cf399-3ed7-4230-9282-8831e3fe5ae7" providerId="ADAL" clId="{2C476E74-E3F1-4E8B-8EE2-7B2126CBC6BB}" dt="2023-06-07T09:09:07.154" v="10"/>
          <ac:spMkLst>
            <pc:docMk/>
            <pc:sldMk cId="3039539908" sldId="523"/>
            <ac:spMk id="5" creationId="{A4A10F61-EEF8-BB4A-A7C8-7FABF95FC9A0}"/>
          </ac:spMkLst>
        </pc:spChg>
        <pc:spChg chg="mod">
          <ac:chgData name="GOMEZ, Paula" userId="c93cf399-3ed7-4230-9282-8831e3fe5ae7" providerId="ADAL" clId="{2C476E74-E3F1-4E8B-8EE2-7B2126CBC6BB}" dt="2023-06-07T09:09:07.154" v="10"/>
          <ac:spMkLst>
            <pc:docMk/>
            <pc:sldMk cId="3039539908" sldId="523"/>
            <ac:spMk id="6" creationId="{DB95BC76-4371-7446-AB1C-C3B38F917880}"/>
          </ac:spMkLst>
        </pc:spChg>
        <pc:spChg chg="mod">
          <ac:chgData name="GOMEZ, Paula" userId="c93cf399-3ed7-4230-9282-8831e3fe5ae7" providerId="ADAL" clId="{2C476E74-E3F1-4E8B-8EE2-7B2126CBC6BB}" dt="2023-06-07T09:09:07.154" v="10"/>
          <ac:spMkLst>
            <pc:docMk/>
            <pc:sldMk cId="3039539908" sldId="523"/>
            <ac:spMk id="7" creationId="{D2E1D0A8-E06E-5D48-BF96-3342BD7D2DD7}"/>
          </ac:spMkLst>
        </pc:spChg>
        <pc:spChg chg="mod">
          <ac:chgData name="GOMEZ, Paula" userId="c93cf399-3ed7-4230-9282-8831e3fe5ae7" providerId="ADAL" clId="{2C476E74-E3F1-4E8B-8EE2-7B2126CBC6BB}" dt="2023-06-07T09:09:07.154" v="10"/>
          <ac:spMkLst>
            <pc:docMk/>
            <pc:sldMk cId="3039539908" sldId="523"/>
            <ac:spMk id="8" creationId="{E491BA50-F19A-5C4A-9D78-9BBD3D2B458E}"/>
          </ac:spMkLst>
        </pc:spChg>
        <pc:spChg chg="mod">
          <ac:chgData name="GOMEZ, Paula" userId="c93cf399-3ed7-4230-9282-8831e3fe5ae7" providerId="ADAL" clId="{2C476E74-E3F1-4E8B-8EE2-7B2126CBC6BB}" dt="2023-06-07T09:09:07.154" v="10"/>
          <ac:spMkLst>
            <pc:docMk/>
            <pc:sldMk cId="3039539908" sldId="523"/>
            <ac:spMk id="9" creationId="{E53F72B9-CABC-D042-BE84-E556D00BD1C6}"/>
          </ac:spMkLst>
        </pc:spChg>
        <pc:spChg chg="mod">
          <ac:chgData name="GOMEZ, Paula" userId="c93cf399-3ed7-4230-9282-8831e3fe5ae7" providerId="ADAL" clId="{2C476E74-E3F1-4E8B-8EE2-7B2126CBC6BB}" dt="2023-06-07T09:09:07.154" v="10"/>
          <ac:spMkLst>
            <pc:docMk/>
            <pc:sldMk cId="3039539908" sldId="523"/>
            <ac:spMk id="10" creationId="{5E23CF61-9B3E-6B45-8946-90DB2B55C76E}"/>
          </ac:spMkLst>
        </pc:spChg>
        <pc:spChg chg="mod">
          <ac:chgData name="GOMEZ, Paula" userId="c93cf399-3ed7-4230-9282-8831e3fe5ae7" providerId="ADAL" clId="{2C476E74-E3F1-4E8B-8EE2-7B2126CBC6BB}" dt="2023-06-07T09:09:07.154" v="10"/>
          <ac:spMkLst>
            <pc:docMk/>
            <pc:sldMk cId="3039539908" sldId="523"/>
            <ac:spMk id="11" creationId="{EB8B927F-3483-1C46-A875-7BD736BD16D9}"/>
          </ac:spMkLst>
        </pc:spChg>
        <pc:spChg chg="mod">
          <ac:chgData name="GOMEZ, Paula" userId="c93cf399-3ed7-4230-9282-8831e3fe5ae7" providerId="ADAL" clId="{2C476E74-E3F1-4E8B-8EE2-7B2126CBC6BB}" dt="2023-06-07T09:09:07.154" v="10"/>
          <ac:spMkLst>
            <pc:docMk/>
            <pc:sldMk cId="3039539908" sldId="523"/>
            <ac:spMk id="12" creationId="{1791345E-3EB9-CF41-8F2D-DC3BD0ACC3F9}"/>
          </ac:spMkLst>
        </pc:spChg>
        <pc:spChg chg="mod">
          <ac:chgData name="GOMEZ, Paula" userId="c93cf399-3ed7-4230-9282-8831e3fe5ae7" providerId="ADAL" clId="{2C476E74-E3F1-4E8B-8EE2-7B2126CBC6BB}" dt="2023-06-07T09:09:07.154" v="10"/>
          <ac:spMkLst>
            <pc:docMk/>
            <pc:sldMk cId="3039539908" sldId="523"/>
            <ac:spMk id="13" creationId="{55BC55BC-7C08-0E40-8B98-DFD6C0BB9DB4}"/>
          </ac:spMkLst>
        </pc:spChg>
        <pc:spChg chg="mod">
          <ac:chgData name="GOMEZ, Paula" userId="c93cf399-3ed7-4230-9282-8831e3fe5ae7" providerId="ADAL" clId="{2C476E74-E3F1-4E8B-8EE2-7B2126CBC6BB}" dt="2023-06-07T09:09:07.154" v="10"/>
          <ac:spMkLst>
            <pc:docMk/>
            <pc:sldMk cId="3039539908" sldId="523"/>
            <ac:spMk id="14" creationId="{D0D54CC9-22BA-1A4A-95A5-B695C5C96814}"/>
          </ac:spMkLst>
        </pc:spChg>
        <pc:spChg chg="mod">
          <ac:chgData name="GOMEZ, Paula" userId="c93cf399-3ed7-4230-9282-8831e3fe5ae7" providerId="ADAL" clId="{2C476E74-E3F1-4E8B-8EE2-7B2126CBC6BB}" dt="2023-06-07T09:09:07.154" v="10"/>
          <ac:spMkLst>
            <pc:docMk/>
            <pc:sldMk cId="3039539908" sldId="523"/>
            <ac:spMk id="15" creationId="{90660846-C8B8-3F46-99CE-E5F15223F2B6}"/>
          </ac:spMkLst>
        </pc:spChg>
        <pc:spChg chg="mod">
          <ac:chgData name="GOMEZ, Paula" userId="c93cf399-3ed7-4230-9282-8831e3fe5ae7" providerId="ADAL" clId="{2C476E74-E3F1-4E8B-8EE2-7B2126CBC6BB}" dt="2023-06-07T09:09:07.154" v="10"/>
          <ac:spMkLst>
            <pc:docMk/>
            <pc:sldMk cId="3039539908" sldId="523"/>
            <ac:spMk id="16" creationId="{0CC96D39-3CF1-0749-8688-B5B7B6DE9ED3}"/>
          </ac:spMkLst>
        </pc:spChg>
        <pc:spChg chg="mod">
          <ac:chgData name="GOMEZ, Paula" userId="c93cf399-3ed7-4230-9282-8831e3fe5ae7" providerId="ADAL" clId="{2C476E74-E3F1-4E8B-8EE2-7B2126CBC6BB}" dt="2023-06-07T09:09:07.154" v="10"/>
          <ac:spMkLst>
            <pc:docMk/>
            <pc:sldMk cId="3039539908" sldId="523"/>
            <ac:spMk id="17" creationId="{BA73DE81-1552-114A-9B06-E5DAD684510A}"/>
          </ac:spMkLst>
        </pc:spChg>
        <pc:spChg chg="mod">
          <ac:chgData name="GOMEZ, Paula" userId="c93cf399-3ed7-4230-9282-8831e3fe5ae7" providerId="ADAL" clId="{2C476E74-E3F1-4E8B-8EE2-7B2126CBC6BB}" dt="2023-06-07T09:09:07.154" v="10"/>
          <ac:spMkLst>
            <pc:docMk/>
            <pc:sldMk cId="3039539908" sldId="523"/>
            <ac:spMk id="18" creationId="{125A5BE3-A353-744A-A6B0-A4EA9F7D82B4}"/>
          </ac:spMkLst>
        </pc:spChg>
        <pc:spChg chg="mod">
          <ac:chgData name="GOMEZ, Paula" userId="c93cf399-3ed7-4230-9282-8831e3fe5ae7" providerId="ADAL" clId="{2C476E74-E3F1-4E8B-8EE2-7B2126CBC6BB}" dt="2023-06-07T09:09:07.154" v="10"/>
          <ac:spMkLst>
            <pc:docMk/>
            <pc:sldMk cId="3039539908" sldId="523"/>
            <ac:spMk id="19" creationId="{FD68F7D4-D3A1-0846-A460-FC94E4F828D4}"/>
          </ac:spMkLst>
        </pc:spChg>
        <pc:spChg chg="mod">
          <ac:chgData name="GOMEZ, Paula" userId="c93cf399-3ed7-4230-9282-8831e3fe5ae7" providerId="ADAL" clId="{2C476E74-E3F1-4E8B-8EE2-7B2126CBC6BB}" dt="2023-06-07T09:09:07.154" v="10"/>
          <ac:spMkLst>
            <pc:docMk/>
            <pc:sldMk cId="3039539908" sldId="523"/>
            <ac:spMk id="20" creationId="{9BCA25D7-B307-3D45-8903-359F1007C606}"/>
          </ac:spMkLst>
        </pc:spChg>
        <pc:spChg chg="mod">
          <ac:chgData name="GOMEZ, Paula" userId="c93cf399-3ed7-4230-9282-8831e3fe5ae7" providerId="ADAL" clId="{2C476E74-E3F1-4E8B-8EE2-7B2126CBC6BB}" dt="2023-06-07T09:09:07.154" v="10"/>
          <ac:spMkLst>
            <pc:docMk/>
            <pc:sldMk cId="3039539908" sldId="523"/>
            <ac:spMk id="21" creationId="{0F3176A6-270C-EB46-AC11-13418864DB17}"/>
          </ac:spMkLst>
        </pc:spChg>
        <pc:spChg chg="mod">
          <ac:chgData name="GOMEZ, Paula" userId="c93cf399-3ed7-4230-9282-8831e3fe5ae7" providerId="ADAL" clId="{2C476E74-E3F1-4E8B-8EE2-7B2126CBC6BB}" dt="2023-06-07T09:09:07.154" v="10"/>
          <ac:spMkLst>
            <pc:docMk/>
            <pc:sldMk cId="3039539908" sldId="523"/>
            <ac:spMk id="22" creationId="{D4A0FC4A-FC7B-D747-82FF-CD1A4049C0B7}"/>
          </ac:spMkLst>
        </pc:spChg>
        <pc:spChg chg="mod">
          <ac:chgData name="GOMEZ, Paula" userId="c93cf399-3ed7-4230-9282-8831e3fe5ae7" providerId="ADAL" clId="{2C476E74-E3F1-4E8B-8EE2-7B2126CBC6BB}" dt="2023-06-07T09:09:07.154" v="10"/>
          <ac:spMkLst>
            <pc:docMk/>
            <pc:sldMk cId="3039539908" sldId="523"/>
            <ac:spMk id="23" creationId="{24FB162C-14CC-8947-9DDA-0405EDEACD9E}"/>
          </ac:spMkLst>
        </pc:spChg>
        <pc:spChg chg="mod">
          <ac:chgData name="GOMEZ, Paula" userId="c93cf399-3ed7-4230-9282-8831e3fe5ae7" providerId="ADAL" clId="{2C476E74-E3F1-4E8B-8EE2-7B2126CBC6BB}" dt="2023-06-07T09:09:07.154" v="10"/>
          <ac:spMkLst>
            <pc:docMk/>
            <pc:sldMk cId="3039539908" sldId="523"/>
            <ac:spMk id="24" creationId="{121829EC-F069-444B-8736-437F23F5B5B1}"/>
          </ac:spMkLst>
        </pc:spChg>
        <pc:spChg chg="mod">
          <ac:chgData name="GOMEZ, Paula" userId="c93cf399-3ed7-4230-9282-8831e3fe5ae7" providerId="ADAL" clId="{2C476E74-E3F1-4E8B-8EE2-7B2126CBC6BB}" dt="2023-06-07T09:09:07.154" v="10"/>
          <ac:spMkLst>
            <pc:docMk/>
            <pc:sldMk cId="3039539908" sldId="523"/>
            <ac:spMk id="25" creationId="{6B961886-2E38-0649-9C13-4EF7C45FC22D}"/>
          </ac:spMkLst>
        </pc:spChg>
        <pc:spChg chg="mod">
          <ac:chgData name="GOMEZ, Paula" userId="c93cf399-3ed7-4230-9282-8831e3fe5ae7" providerId="ADAL" clId="{2C476E74-E3F1-4E8B-8EE2-7B2126CBC6BB}" dt="2023-06-07T09:09:07.154" v="10"/>
          <ac:spMkLst>
            <pc:docMk/>
            <pc:sldMk cId="3039539908" sldId="523"/>
            <ac:spMk id="26" creationId="{E047F76C-8DB1-E04B-9A13-85AC70BA9560}"/>
          </ac:spMkLst>
        </pc:spChg>
        <pc:spChg chg="mod">
          <ac:chgData name="GOMEZ, Paula" userId="c93cf399-3ed7-4230-9282-8831e3fe5ae7" providerId="ADAL" clId="{2C476E74-E3F1-4E8B-8EE2-7B2126CBC6BB}" dt="2023-06-07T09:09:07.154" v="10"/>
          <ac:spMkLst>
            <pc:docMk/>
            <pc:sldMk cId="3039539908" sldId="523"/>
            <ac:spMk id="27" creationId="{E6C031C9-4212-BB4F-929B-CFEA650CC35B}"/>
          </ac:spMkLst>
        </pc:spChg>
        <pc:spChg chg="mod">
          <ac:chgData name="GOMEZ, Paula" userId="c93cf399-3ed7-4230-9282-8831e3fe5ae7" providerId="ADAL" clId="{2C476E74-E3F1-4E8B-8EE2-7B2126CBC6BB}" dt="2023-06-07T09:09:07.154" v="10"/>
          <ac:spMkLst>
            <pc:docMk/>
            <pc:sldMk cId="3039539908" sldId="523"/>
            <ac:spMk id="28" creationId="{6B1752EA-7BE8-2341-A85A-B338B11BD9AF}"/>
          </ac:spMkLst>
        </pc:spChg>
        <pc:spChg chg="mod">
          <ac:chgData name="GOMEZ, Paula" userId="c93cf399-3ed7-4230-9282-8831e3fe5ae7" providerId="ADAL" clId="{2C476E74-E3F1-4E8B-8EE2-7B2126CBC6BB}" dt="2023-06-07T09:09:07.154" v="10"/>
          <ac:spMkLst>
            <pc:docMk/>
            <pc:sldMk cId="3039539908" sldId="523"/>
            <ac:spMk id="29" creationId="{A54AA1ED-B5D0-7943-ACE8-05651A87F748}"/>
          </ac:spMkLst>
        </pc:spChg>
        <pc:spChg chg="mod">
          <ac:chgData name="GOMEZ, Paula" userId="c93cf399-3ed7-4230-9282-8831e3fe5ae7" providerId="ADAL" clId="{2C476E74-E3F1-4E8B-8EE2-7B2126CBC6BB}" dt="2023-06-07T09:09:07.154" v="10"/>
          <ac:spMkLst>
            <pc:docMk/>
            <pc:sldMk cId="3039539908" sldId="523"/>
            <ac:spMk id="35" creationId="{9FC39EC2-B777-F143-84A5-981E76B2E50C}"/>
          </ac:spMkLst>
        </pc:spChg>
        <pc:spChg chg="mod">
          <ac:chgData name="GOMEZ, Paula" userId="c93cf399-3ed7-4230-9282-8831e3fe5ae7" providerId="ADAL" clId="{2C476E74-E3F1-4E8B-8EE2-7B2126CBC6BB}" dt="2023-06-07T09:09:07.154" v="10"/>
          <ac:spMkLst>
            <pc:docMk/>
            <pc:sldMk cId="3039539908" sldId="523"/>
            <ac:spMk id="39" creationId="{C2335B99-8B44-9F48-84A1-727017EF3105}"/>
          </ac:spMkLst>
        </pc:spChg>
        <pc:spChg chg="mod">
          <ac:chgData name="GOMEZ, Paula" userId="c93cf399-3ed7-4230-9282-8831e3fe5ae7" providerId="ADAL" clId="{2C476E74-E3F1-4E8B-8EE2-7B2126CBC6BB}" dt="2023-06-07T09:09:07.154" v="10"/>
          <ac:spMkLst>
            <pc:docMk/>
            <pc:sldMk cId="3039539908" sldId="523"/>
            <ac:spMk id="41" creationId="{187B2F58-5178-9D48-A548-CEE9BC1E3E0E}"/>
          </ac:spMkLst>
        </pc:spChg>
        <pc:grpChg chg="mod">
          <ac:chgData name="GOMEZ, Paula" userId="c93cf399-3ed7-4230-9282-8831e3fe5ae7" providerId="ADAL" clId="{2C476E74-E3F1-4E8B-8EE2-7B2126CBC6BB}" dt="2023-06-07T09:09:07.154" v="10"/>
          <ac:grpSpMkLst>
            <pc:docMk/>
            <pc:sldMk cId="3039539908" sldId="523"/>
            <ac:grpSpMk id="30" creationId="{C902C470-BDFF-41CC-A340-E20B9D5E63A8}"/>
          </ac:grpSpMkLst>
        </pc:grpChg>
      </pc:sldChg>
      <pc:sldChg chg="modSp mod modNotes">
        <pc:chgData name="GOMEZ, Paula" userId="c93cf399-3ed7-4230-9282-8831e3fe5ae7" providerId="ADAL" clId="{2C476E74-E3F1-4E8B-8EE2-7B2126CBC6BB}" dt="2023-06-07T09:14:18.134" v="129" actId="1076"/>
        <pc:sldMkLst>
          <pc:docMk/>
          <pc:sldMk cId="1199537100" sldId="524"/>
        </pc:sldMkLst>
        <pc:spChg chg="mod">
          <ac:chgData name="GOMEZ, Paula" userId="c93cf399-3ed7-4230-9282-8831e3fe5ae7" providerId="ADAL" clId="{2C476E74-E3F1-4E8B-8EE2-7B2126CBC6BB}" dt="2023-06-07T09:14:18.134" v="129" actId="1076"/>
          <ac:spMkLst>
            <pc:docMk/>
            <pc:sldMk cId="1199537100" sldId="524"/>
            <ac:spMk id="2" creationId="{9E5D8ACA-7C89-A748-9B27-7DD0F2652B13}"/>
          </ac:spMkLst>
        </pc:spChg>
        <pc:spChg chg="mod">
          <ac:chgData name="GOMEZ, Paula" userId="c93cf399-3ed7-4230-9282-8831e3fe5ae7" providerId="ADAL" clId="{2C476E74-E3F1-4E8B-8EE2-7B2126CBC6BB}" dt="2023-06-07T09:09:07.154" v="10"/>
          <ac:spMkLst>
            <pc:docMk/>
            <pc:sldMk cId="1199537100" sldId="524"/>
            <ac:spMk id="4" creationId="{00000000-0000-0000-0000-000000000000}"/>
          </ac:spMkLst>
        </pc:spChg>
        <pc:spChg chg="mod">
          <ac:chgData name="GOMEZ, Paula" userId="c93cf399-3ed7-4230-9282-8831e3fe5ae7" providerId="ADAL" clId="{2C476E74-E3F1-4E8B-8EE2-7B2126CBC6BB}" dt="2023-06-07T09:14:15.247" v="128" actId="1076"/>
          <ac:spMkLst>
            <pc:docMk/>
            <pc:sldMk cId="1199537100" sldId="524"/>
            <ac:spMk id="6" creationId="{D6C64F89-31E4-68E6-221D-7E480CB1B240}"/>
          </ac:spMkLst>
        </pc:spChg>
      </pc:sldChg>
      <pc:sldChg chg="modSp mod modAnim">
        <pc:chgData name="GOMEZ, Paula" userId="c93cf399-3ed7-4230-9282-8831e3fe5ae7" providerId="ADAL" clId="{2C476E74-E3F1-4E8B-8EE2-7B2126CBC6BB}" dt="2023-06-07T10:08:47.027" v="662" actId="113"/>
        <pc:sldMkLst>
          <pc:docMk/>
          <pc:sldMk cId="1357467347" sldId="527"/>
        </pc:sldMkLst>
        <pc:spChg chg="mod">
          <ac:chgData name="GOMEZ, Paula" userId="c93cf399-3ed7-4230-9282-8831e3fe5ae7" providerId="ADAL" clId="{2C476E74-E3F1-4E8B-8EE2-7B2126CBC6BB}" dt="2023-06-07T09:14:46.109" v="133" actId="1076"/>
          <ac:spMkLst>
            <pc:docMk/>
            <pc:sldMk cId="1357467347" sldId="527"/>
            <ac:spMk id="5" creationId="{34CFF93F-C98E-DA25-32F8-BE2A1A784C75}"/>
          </ac:spMkLst>
        </pc:spChg>
        <pc:spChg chg="mod">
          <ac:chgData name="GOMEZ, Paula" userId="c93cf399-3ed7-4230-9282-8831e3fe5ae7" providerId="ADAL" clId="{2C476E74-E3F1-4E8B-8EE2-7B2126CBC6BB}" dt="2023-06-07T10:08:47.027" v="662" actId="113"/>
          <ac:spMkLst>
            <pc:docMk/>
            <pc:sldMk cId="1357467347" sldId="527"/>
            <ac:spMk id="9219" creationId="{16E32C49-FECD-8345-B62D-EF2867253A3A}"/>
          </ac:spMkLst>
        </pc:spChg>
        <pc:spChg chg="mod">
          <ac:chgData name="GOMEZ, Paula" userId="c93cf399-3ed7-4230-9282-8831e3fe5ae7" providerId="ADAL" clId="{2C476E74-E3F1-4E8B-8EE2-7B2126CBC6BB}" dt="2023-06-07T09:14:50.048" v="134" actId="1076"/>
          <ac:spMkLst>
            <pc:docMk/>
            <pc:sldMk cId="1357467347" sldId="527"/>
            <ac:spMk id="36866" creationId="{3632ABBB-4DC3-AF4B-A6BA-AF26FF13CEE8}"/>
          </ac:spMkLst>
        </pc:spChg>
      </pc:sldChg>
      <pc:sldChg chg="modSp mod modNotes">
        <pc:chgData name="GOMEZ, Paula" userId="c93cf399-3ed7-4230-9282-8831e3fe5ae7" providerId="ADAL" clId="{2C476E74-E3F1-4E8B-8EE2-7B2126CBC6BB}" dt="2023-06-07T09:19:28.849" v="184" actId="1076"/>
        <pc:sldMkLst>
          <pc:docMk/>
          <pc:sldMk cId="32430113" sldId="530"/>
        </pc:sldMkLst>
        <pc:spChg chg="mod">
          <ac:chgData name="GOMEZ, Paula" userId="c93cf399-3ed7-4230-9282-8831e3fe5ae7" providerId="ADAL" clId="{2C476E74-E3F1-4E8B-8EE2-7B2126CBC6BB}" dt="2023-06-07T09:09:07.154" v="10"/>
          <ac:spMkLst>
            <pc:docMk/>
            <pc:sldMk cId="32430113" sldId="530"/>
            <ac:spMk id="2" creationId="{967920EE-AE0D-0244-88C3-D22893C6AEBD}"/>
          </ac:spMkLst>
        </pc:spChg>
        <pc:spChg chg="mod">
          <ac:chgData name="GOMEZ, Paula" userId="c93cf399-3ed7-4230-9282-8831e3fe5ae7" providerId="ADAL" clId="{2C476E74-E3F1-4E8B-8EE2-7B2126CBC6BB}" dt="2023-06-07T09:19:28.849" v="184" actId="1076"/>
          <ac:spMkLst>
            <pc:docMk/>
            <pc:sldMk cId="32430113" sldId="530"/>
            <ac:spMk id="3" creationId="{DF8F2EC0-AC45-EF46-850F-60B46952181B}"/>
          </ac:spMkLst>
        </pc:spChg>
        <pc:spChg chg="mod">
          <ac:chgData name="GOMEZ, Paula" userId="c93cf399-3ed7-4230-9282-8831e3fe5ae7" providerId="ADAL" clId="{2C476E74-E3F1-4E8B-8EE2-7B2126CBC6BB}" dt="2023-06-07T09:19:24.785" v="183" actId="1076"/>
          <ac:spMkLst>
            <pc:docMk/>
            <pc:sldMk cId="32430113" sldId="530"/>
            <ac:spMk id="6" creationId="{F19B663F-6C01-F33A-61D2-7BC7D62CACC8}"/>
          </ac:spMkLst>
        </pc:spChg>
      </pc:sldChg>
      <pc:sldChg chg="modSp mod">
        <pc:chgData name="GOMEZ, Paula" userId="c93cf399-3ed7-4230-9282-8831e3fe5ae7" providerId="ADAL" clId="{2C476E74-E3F1-4E8B-8EE2-7B2126CBC6BB}" dt="2023-06-07T09:20:00.417" v="187" actId="14100"/>
        <pc:sldMkLst>
          <pc:docMk/>
          <pc:sldMk cId="1562003251" sldId="531"/>
        </pc:sldMkLst>
        <pc:spChg chg="mod">
          <ac:chgData name="GOMEZ, Paula" userId="c93cf399-3ed7-4230-9282-8831e3fe5ae7" providerId="ADAL" clId="{2C476E74-E3F1-4E8B-8EE2-7B2126CBC6BB}" dt="2023-06-07T09:20:00.417" v="187" actId="14100"/>
          <ac:spMkLst>
            <pc:docMk/>
            <pc:sldMk cId="1562003251" sldId="531"/>
            <ac:spMk id="2" creationId="{198DCF8F-8DE6-FB43-A1F4-68BE5ADF9F2E}"/>
          </ac:spMkLst>
        </pc:spChg>
        <pc:spChg chg="mod">
          <ac:chgData name="GOMEZ, Paula" userId="c93cf399-3ed7-4230-9282-8831e3fe5ae7" providerId="ADAL" clId="{2C476E74-E3F1-4E8B-8EE2-7B2126CBC6BB}" dt="2023-06-07T09:19:53.689" v="185" actId="14100"/>
          <ac:spMkLst>
            <pc:docMk/>
            <pc:sldMk cId="1562003251" sldId="531"/>
            <ac:spMk id="3" creationId="{14F1739F-0FA1-6842-92D7-90F4CC860F16}"/>
          </ac:spMkLst>
        </pc:spChg>
      </pc:sldChg>
      <pc:sldChg chg="modSp mod modNotes">
        <pc:chgData name="GOMEZ, Paula" userId="c93cf399-3ed7-4230-9282-8831e3fe5ae7" providerId="ADAL" clId="{2C476E74-E3F1-4E8B-8EE2-7B2126CBC6BB}" dt="2023-06-07T09:20:05.649" v="188" actId="14100"/>
        <pc:sldMkLst>
          <pc:docMk/>
          <pc:sldMk cId="3608299126" sldId="532"/>
        </pc:sldMkLst>
        <pc:spChg chg="mod">
          <ac:chgData name="GOMEZ, Paula" userId="c93cf399-3ed7-4230-9282-8831e3fe5ae7" providerId="ADAL" clId="{2C476E74-E3F1-4E8B-8EE2-7B2126CBC6BB}" dt="2023-06-07T09:09:07.154" v="10"/>
          <ac:spMkLst>
            <pc:docMk/>
            <pc:sldMk cId="3608299126" sldId="532"/>
            <ac:spMk id="2" creationId="{931E24FB-92DF-3A49-8F5A-17EC72EFE122}"/>
          </ac:spMkLst>
        </pc:spChg>
        <pc:spChg chg="mod">
          <ac:chgData name="GOMEZ, Paula" userId="c93cf399-3ed7-4230-9282-8831e3fe5ae7" providerId="ADAL" clId="{2C476E74-E3F1-4E8B-8EE2-7B2126CBC6BB}" dt="2023-06-07T09:20:05.649" v="188" actId="14100"/>
          <ac:spMkLst>
            <pc:docMk/>
            <pc:sldMk cId="3608299126" sldId="532"/>
            <ac:spMk id="3" creationId="{C96AC1DA-8069-554B-8034-D2992E5CA101}"/>
          </ac:spMkLst>
        </pc:spChg>
        <pc:graphicFrameChg chg="mod">
          <ac:chgData name="GOMEZ, Paula" userId="c93cf399-3ed7-4230-9282-8831e3fe5ae7" providerId="ADAL" clId="{2C476E74-E3F1-4E8B-8EE2-7B2126CBC6BB}" dt="2023-06-07T09:09:07.154" v="10"/>
          <ac:graphicFrameMkLst>
            <pc:docMk/>
            <pc:sldMk cId="3608299126" sldId="532"/>
            <ac:graphicFrameMk id="4" creationId="{C516FAA8-C7D0-A04E-960E-13B21FF1E6FA}"/>
          </ac:graphicFrameMkLst>
        </pc:graphicFrameChg>
      </pc:sldChg>
      <pc:sldChg chg="modSp mod modNotes">
        <pc:chgData name="GOMEZ, Paula" userId="c93cf399-3ed7-4230-9282-8831e3fe5ae7" providerId="ADAL" clId="{2C476E74-E3F1-4E8B-8EE2-7B2126CBC6BB}" dt="2023-06-07T09:20:23.243" v="191" actId="5793"/>
        <pc:sldMkLst>
          <pc:docMk/>
          <pc:sldMk cId="2638648860" sldId="533"/>
        </pc:sldMkLst>
        <pc:spChg chg="mod">
          <ac:chgData name="GOMEZ, Paula" userId="c93cf399-3ed7-4230-9282-8831e3fe5ae7" providerId="ADAL" clId="{2C476E74-E3F1-4E8B-8EE2-7B2126CBC6BB}" dt="2023-06-07T09:20:23.243" v="191" actId="5793"/>
          <ac:spMkLst>
            <pc:docMk/>
            <pc:sldMk cId="2638648860" sldId="533"/>
            <ac:spMk id="2" creationId="{8CEFDC91-7289-B747-9871-384C2C4D2E17}"/>
          </ac:spMkLst>
        </pc:spChg>
        <pc:spChg chg="mod">
          <ac:chgData name="GOMEZ, Paula" userId="c93cf399-3ed7-4230-9282-8831e3fe5ae7" providerId="ADAL" clId="{2C476E74-E3F1-4E8B-8EE2-7B2126CBC6BB}" dt="2023-06-07T09:20:12.281" v="189" actId="14100"/>
          <ac:spMkLst>
            <pc:docMk/>
            <pc:sldMk cId="2638648860" sldId="533"/>
            <ac:spMk id="3" creationId="{5F869FC3-7A3D-8D4D-8B12-8A207502CBE6}"/>
          </ac:spMkLst>
        </pc:spChg>
        <pc:spChg chg="mod">
          <ac:chgData name="GOMEZ, Paula" userId="c93cf399-3ed7-4230-9282-8831e3fe5ae7" providerId="ADAL" clId="{2C476E74-E3F1-4E8B-8EE2-7B2126CBC6BB}" dt="2023-06-07T09:09:07.154" v="10"/>
          <ac:spMkLst>
            <pc:docMk/>
            <pc:sldMk cId="2638648860" sldId="533"/>
            <ac:spMk id="4" creationId="{C9251BEA-DDCF-764E-B64E-D5234B2F089E}"/>
          </ac:spMkLst>
        </pc:spChg>
        <pc:spChg chg="mod">
          <ac:chgData name="GOMEZ, Paula" userId="c93cf399-3ed7-4230-9282-8831e3fe5ae7" providerId="ADAL" clId="{2C476E74-E3F1-4E8B-8EE2-7B2126CBC6BB}" dt="2023-06-07T09:09:07.154" v="10"/>
          <ac:spMkLst>
            <pc:docMk/>
            <pc:sldMk cId="2638648860" sldId="533"/>
            <ac:spMk id="5" creationId="{6E7B958D-3FFD-6549-8590-A06CA078D925}"/>
          </ac:spMkLst>
        </pc:spChg>
        <pc:spChg chg="mod">
          <ac:chgData name="GOMEZ, Paula" userId="c93cf399-3ed7-4230-9282-8831e3fe5ae7" providerId="ADAL" clId="{2C476E74-E3F1-4E8B-8EE2-7B2126CBC6BB}" dt="2023-06-07T09:09:07.154" v="10"/>
          <ac:spMkLst>
            <pc:docMk/>
            <pc:sldMk cId="2638648860" sldId="533"/>
            <ac:spMk id="6" creationId="{219322F9-E975-B148-A0B3-D72BD05DD2EB}"/>
          </ac:spMkLst>
        </pc:spChg>
        <pc:spChg chg="mod">
          <ac:chgData name="GOMEZ, Paula" userId="c93cf399-3ed7-4230-9282-8831e3fe5ae7" providerId="ADAL" clId="{2C476E74-E3F1-4E8B-8EE2-7B2126CBC6BB}" dt="2023-06-07T09:09:07.154" v="10"/>
          <ac:spMkLst>
            <pc:docMk/>
            <pc:sldMk cId="2638648860" sldId="533"/>
            <ac:spMk id="7" creationId="{61093072-C072-0E47-BEF9-33FF14ED57BB}"/>
          </ac:spMkLst>
        </pc:spChg>
        <pc:spChg chg="mod">
          <ac:chgData name="GOMEZ, Paula" userId="c93cf399-3ed7-4230-9282-8831e3fe5ae7" providerId="ADAL" clId="{2C476E74-E3F1-4E8B-8EE2-7B2126CBC6BB}" dt="2023-06-07T09:09:07.154" v="10"/>
          <ac:spMkLst>
            <pc:docMk/>
            <pc:sldMk cId="2638648860" sldId="533"/>
            <ac:spMk id="8" creationId="{81F91991-0E98-D042-A954-2C8C4619FD19}"/>
          </ac:spMkLst>
        </pc:spChg>
        <pc:spChg chg="mod">
          <ac:chgData name="GOMEZ, Paula" userId="c93cf399-3ed7-4230-9282-8831e3fe5ae7" providerId="ADAL" clId="{2C476E74-E3F1-4E8B-8EE2-7B2126CBC6BB}" dt="2023-06-07T09:09:07.154" v="10"/>
          <ac:spMkLst>
            <pc:docMk/>
            <pc:sldMk cId="2638648860" sldId="533"/>
            <ac:spMk id="9" creationId="{89F76D6D-42D1-6441-AF6E-ADE01888BD09}"/>
          </ac:spMkLst>
        </pc:spChg>
        <pc:spChg chg="mod">
          <ac:chgData name="GOMEZ, Paula" userId="c93cf399-3ed7-4230-9282-8831e3fe5ae7" providerId="ADAL" clId="{2C476E74-E3F1-4E8B-8EE2-7B2126CBC6BB}" dt="2023-06-07T09:09:07.154" v="10"/>
          <ac:spMkLst>
            <pc:docMk/>
            <pc:sldMk cId="2638648860" sldId="533"/>
            <ac:spMk id="10" creationId="{7E03928F-C2C4-594E-A4A4-17E9B73A0F92}"/>
          </ac:spMkLst>
        </pc:spChg>
        <pc:spChg chg="mod">
          <ac:chgData name="GOMEZ, Paula" userId="c93cf399-3ed7-4230-9282-8831e3fe5ae7" providerId="ADAL" clId="{2C476E74-E3F1-4E8B-8EE2-7B2126CBC6BB}" dt="2023-06-07T09:09:07.154" v="10"/>
          <ac:spMkLst>
            <pc:docMk/>
            <pc:sldMk cId="2638648860" sldId="533"/>
            <ac:spMk id="11" creationId="{0CD867BB-9F70-3E45-BE55-70DBF3BE6C7B}"/>
          </ac:spMkLst>
        </pc:spChg>
        <pc:spChg chg="mod">
          <ac:chgData name="GOMEZ, Paula" userId="c93cf399-3ed7-4230-9282-8831e3fe5ae7" providerId="ADAL" clId="{2C476E74-E3F1-4E8B-8EE2-7B2126CBC6BB}" dt="2023-06-07T09:09:07.154" v="10"/>
          <ac:spMkLst>
            <pc:docMk/>
            <pc:sldMk cId="2638648860" sldId="533"/>
            <ac:spMk id="12" creationId="{B8AD2A8A-3403-DB49-A74F-DC872FA286AC}"/>
          </ac:spMkLst>
        </pc:spChg>
        <pc:spChg chg="mod">
          <ac:chgData name="GOMEZ, Paula" userId="c93cf399-3ed7-4230-9282-8831e3fe5ae7" providerId="ADAL" clId="{2C476E74-E3F1-4E8B-8EE2-7B2126CBC6BB}" dt="2023-06-07T09:09:07.154" v="10"/>
          <ac:spMkLst>
            <pc:docMk/>
            <pc:sldMk cId="2638648860" sldId="533"/>
            <ac:spMk id="13" creationId="{83E5CB8A-1C24-F54E-82D4-53340C79ADED}"/>
          </ac:spMkLst>
        </pc:spChg>
        <pc:spChg chg="mod">
          <ac:chgData name="GOMEZ, Paula" userId="c93cf399-3ed7-4230-9282-8831e3fe5ae7" providerId="ADAL" clId="{2C476E74-E3F1-4E8B-8EE2-7B2126CBC6BB}" dt="2023-06-07T09:09:07.154" v="10"/>
          <ac:spMkLst>
            <pc:docMk/>
            <pc:sldMk cId="2638648860" sldId="533"/>
            <ac:spMk id="14" creationId="{EA6B24F6-D90B-1A4C-81C5-DEA0B7EB28A4}"/>
          </ac:spMkLst>
        </pc:spChg>
        <pc:spChg chg="mod">
          <ac:chgData name="GOMEZ, Paula" userId="c93cf399-3ed7-4230-9282-8831e3fe5ae7" providerId="ADAL" clId="{2C476E74-E3F1-4E8B-8EE2-7B2126CBC6BB}" dt="2023-06-07T09:09:07.154" v="10"/>
          <ac:spMkLst>
            <pc:docMk/>
            <pc:sldMk cId="2638648860" sldId="533"/>
            <ac:spMk id="15" creationId="{81E3B39A-7774-4C4A-855C-28455717C1D9}"/>
          </ac:spMkLst>
        </pc:spChg>
      </pc:sldChg>
      <pc:sldChg chg="modSp mod">
        <pc:chgData name="GOMEZ, Paula" userId="c93cf399-3ed7-4230-9282-8831e3fe5ae7" providerId="ADAL" clId="{2C476E74-E3F1-4E8B-8EE2-7B2126CBC6BB}" dt="2023-06-07T09:20:35.370" v="193" actId="1076"/>
        <pc:sldMkLst>
          <pc:docMk/>
          <pc:sldMk cId="1810435358" sldId="535"/>
        </pc:sldMkLst>
        <pc:spChg chg="mod">
          <ac:chgData name="GOMEZ, Paula" userId="c93cf399-3ed7-4230-9282-8831e3fe5ae7" providerId="ADAL" clId="{2C476E74-E3F1-4E8B-8EE2-7B2126CBC6BB}" dt="2023-06-07T09:09:07.154" v="10"/>
          <ac:spMkLst>
            <pc:docMk/>
            <pc:sldMk cId="1810435358" sldId="535"/>
            <ac:spMk id="2" creationId="{E34CE0A0-B3BA-C44F-866B-789AE93C2893}"/>
          </ac:spMkLst>
        </pc:spChg>
        <pc:spChg chg="mod">
          <ac:chgData name="GOMEZ, Paula" userId="c93cf399-3ed7-4230-9282-8831e3fe5ae7" providerId="ADAL" clId="{2C476E74-E3F1-4E8B-8EE2-7B2126CBC6BB}" dt="2023-06-07T09:20:35.370" v="193" actId="1076"/>
          <ac:spMkLst>
            <pc:docMk/>
            <pc:sldMk cId="1810435358" sldId="535"/>
            <ac:spMk id="3" creationId="{8E443D92-A51E-F548-A628-057F0AC59C71}"/>
          </ac:spMkLst>
        </pc:spChg>
        <pc:spChg chg="mod">
          <ac:chgData name="GOMEZ, Paula" userId="c93cf399-3ed7-4230-9282-8831e3fe5ae7" providerId="ADAL" clId="{2C476E74-E3F1-4E8B-8EE2-7B2126CBC6BB}" dt="2023-06-07T09:20:31.514" v="192" actId="1076"/>
          <ac:spMkLst>
            <pc:docMk/>
            <pc:sldMk cId="1810435358" sldId="535"/>
            <ac:spMk id="6" creationId="{00000000-0000-0000-0000-000000000000}"/>
          </ac:spMkLst>
        </pc:spChg>
      </pc:sldChg>
      <pc:sldChg chg="modSp mod">
        <pc:chgData name="GOMEZ, Paula" userId="c93cf399-3ed7-4230-9282-8831e3fe5ae7" providerId="ADAL" clId="{2C476E74-E3F1-4E8B-8EE2-7B2126CBC6BB}" dt="2023-06-07T09:20:46.170" v="196" actId="14100"/>
        <pc:sldMkLst>
          <pc:docMk/>
          <pc:sldMk cId="2305015256" sldId="536"/>
        </pc:sldMkLst>
        <pc:spChg chg="mod">
          <ac:chgData name="GOMEZ, Paula" userId="c93cf399-3ed7-4230-9282-8831e3fe5ae7" providerId="ADAL" clId="{2C476E74-E3F1-4E8B-8EE2-7B2126CBC6BB}" dt="2023-06-07T09:20:46.170" v="196" actId="14100"/>
          <ac:spMkLst>
            <pc:docMk/>
            <pc:sldMk cId="2305015256" sldId="536"/>
            <ac:spMk id="2" creationId="{4D215AFC-71B2-DF4C-A31B-9D50FD00D7FF}"/>
          </ac:spMkLst>
        </pc:spChg>
        <pc:spChg chg="mod">
          <ac:chgData name="GOMEZ, Paula" userId="c93cf399-3ed7-4230-9282-8831e3fe5ae7" providerId="ADAL" clId="{2C476E74-E3F1-4E8B-8EE2-7B2126CBC6BB}" dt="2023-06-07T09:20:39.457" v="194" actId="14100"/>
          <ac:spMkLst>
            <pc:docMk/>
            <pc:sldMk cId="2305015256" sldId="536"/>
            <ac:spMk id="3" creationId="{D491FA8C-B165-5141-AD32-58810010D135}"/>
          </ac:spMkLst>
        </pc:spChg>
      </pc:sldChg>
      <pc:sldChg chg="modSp mod modNotes">
        <pc:chgData name="GOMEZ, Paula" userId="c93cf399-3ed7-4230-9282-8831e3fe5ae7" providerId="ADAL" clId="{2C476E74-E3F1-4E8B-8EE2-7B2126CBC6BB}" dt="2023-06-07T09:20:58.810" v="199" actId="14100"/>
        <pc:sldMkLst>
          <pc:docMk/>
          <pc:sldMk cId="1490356752" sldId="537"/>
        </pc:sldMkLst>
        <pc:spChg chg="mod">
          <ac:chgData name="GOMEZ, Paula" userId="c93cf399-3ed7-4230-9282-8831e3fe5ae7" providerId="ADAL" clId="{2C476E74-E3F1-4E8B-8EE2-7B2126CBC6BB}" dt="2023-06-07T09:20:58.810" v="199" actId="14100"/>
          <ac:spMkLst>
            <pc:docMk/>
            <pc:sldMk cId="1490356752" sldId="537"/>
            <ac:spMk id="2" creationId="{953A8BF7-7849-8945-86D4-68199FE6DA2B}"/>
          </ac:spMkLst>
        </pc:spChg>
        <pc:spChg chg="mod">
          <ac:chgData name="GOMEZ, Paula" userId="c93cf399-3ed7-4230-9282-8831e3fe5ae7" providerId="ADAL" clId="{2C476E74-E3F1-4E8B-8EE2-7B2126CBC6BB}" dt="2023-06-07T09:20:53.673" v="197" actId="14100"/>
          <ac:spMkLst>
            <pc:docMk/>
            <pc:sldMk cId="1490356752" sldId="537"/>
            <ac:spMk id="3" creationId="{F191BEDA-0B68-F844-A171-5DAD9B70A23E}"/>
          </ac:spMkLst>
        </pc:spChg>
      </pc:sldChg>
      <pc:sldChg chg="modSp mod modNotes">
        <pc:chgData name="GOMEZ, Paula" userId="c93cf399-3ed7-4230-9282-8831e3fe5ae7" providerId="ADAL" clId="{2C476E74-E3F1-4E8B-8EE2-7B2126CBC6BB}" dt="2023-06-07T09:22:06.058" v="213" actId="14100"/>
        <pc:sldMkLst>
          <pc:docMk/>
          <pc:sldMk cId="1709733481" sldId="539"/>
        </pc:sldMkLst>
        <pc:spChg chg="mod">
          <ac:chgData name="GOMEZ, Paula" userId="c93cf399-3ed7-4230-9282-8831e3fe5ae7" providerId="ADAL" clId="{2C476E74-E3F1-4E8B-8EE2-7B2126CBC6BB}" dt="2023-06-07T09:22:06.058" v="213" actId="14100"/>
          <ac:spMkLst>
            <pc:docMk/>
            <pc:sldMk cId="1709733481" sldId="539"/>
            <ac:spMk id="2" creationId="{401CFBCD-7523-1D43-B469-8FF4E2525EF3}"/>
          </ac:spMkLst>
        </pc:spChg>
        <pc:spChg chg="mod">
          <ac:chgData name="GOMEZ, Paula" userId="c93cf399-3ed7-4230-9282-8831e3fe5ae7" providerId="ADAL" clId="{2C476E74-E3F1-4E8B-8EE2-7B2126CBC6BB}" dt="2023-06-07T09:22:02.626" v="212" actId="1076"/>
          <ac:spMkLst>
            <pc:docMk/>
            <pc:sldMk cId="1709733481" sldId="539"/>
            <ac:spMk id="3" creationId="{12A24216-5F5E-3041-8EDC-AF0D06D4FE37}"/>
          </ac:spMkLst>
        </pc:spChg>
        <pc:spChg chg="mod">
          <ac:chgData name="GOMEZ, Paula" userId="c93cf399-3ed7-4230-9282-8831e3fe5ae7" providerId="ADAL" clId="{2C476E74-E3F1-4E8B-8EE2-7B2126CBC6BB}" dt="2023-06-07T09:21:13.125" v="202" actId="1076"/>
          <ac:spMkLst>
            <pc:docMk/>
            <pc:sldMk cId="1709733481" sldId="539"/>
            <ac:spMk id="6" creationId="{EC6A0726-B8F7-C2C4-F267-44B874F7284D}"/>
          </ac:spMkLst>
        </pc:spChg>
      </pc:sldChg>
      <pc:sldChg chg="modSp mod">
        <pc:chgData name="GOMEZ, Paula" userId="c93cf399-3ed7-4230-9282-8831e3fe5ae7" providerId="ADAL" clId="{2C476E74-E3F1-4E8B-8EE2-7B2126CBC6BB}" dt="2023-06-07T09:22:24.170" v="218" actId="14100"/>
        <pc:sldMkLst>
          <pc:docMk/>
          <pc:sldMk cId="2829402469" sldId="540"/>
        </pc:sldMkLst>
        <pc:spChg chg="mod">
          <ac:chgData name="GOMEZ, Paula" userId="c93cf399-3ed7-4230-9282-8831e3fe5ae7" providerId="ADAL" clId="{2C476E74-E3F1-4E8B-8EE2-7B2126CBC6BB}" dt="2023-06-07T09:22:19.961" v="217" actId="1076"/>
          <ac:spMkLst>
            <pc:docMk/>
            <pc:sldMk cId="2829402469" sldId="540"/>
            <ac:spMk id="2" creationId="{00000000-0000-0000-0000-000000000000}"/>
          </ac:spMkLst>
        </pc:spChg>
        <pc:spChg chg="mod">
          <ac:chgData name="GOMEZ, Paula" userId="c93cf399-3ed7-4230-9282-8831e3fe5ae7" providerId="ADAL" clId="{2C476E74-E3F1-4E8B-8EE2-7B2126CBC6BB}" dt="2023-06-07T09:22:24.170" v="218" actId="14100"/>
          <ac:spMkLst>
            <pc:docMk/>
            <pc:sldMk cId="2829402469" sldId="540"/>
            <ac:spMk id="3" creationId="{00000000-0000-0000-0000-000000000000}"/>
          </ac:spMkLst>
        </pc:spChg>
        <pc:spChg chg="mod">
          <ac:chgData name="GOMEZ, Paula" userId="c93cf399-3ed7-4230-9282-8831e3fe5ae7" providerId="ADAL" clId="{2C476E74-E3F1-4E8B-8EE2-7B2126CBC6BB}" dt="2023-06-07T09:22:10.866" v="214" actId="1076"/>
          <ac:spMkLst>
            <pc:docMk/>
            <pc:sldMk cId="2829402469" sldId="540"/>
            <ac:spMk id="5" creationId="{EF0EB379-086F-1A6D-C4C0-58DB4CF5E0C5}"/>
          </ac:spMkLst>
        </pc:spChg>
      </pc:sldChg>
      <pc:sldChg chg="modSp mod modNotes">
        <pc:chgData name="GOMEZ, Paula" userId="c93cf399-3ed7-4230-9282-8831e3fe5ae7" providerId="ADAL" clId="{2C476E74-E3F1-4E8B-8EE2-7B2126CBC6BB}" dt="2023-06-07T09:22:30.362" v="219" actId="14100"/>
        <pc:sldMkLst>
          <pc:docMk/>
          <pc:sldMk cId="1677424239" sldId="541"/>
        </pc:sldMkLst>
        <pc:spChg chg="mod">
          <ac:chgData name="GOMEZ, Paula" userId="c93cf399-3ed7-4230-9282-8831e3fe5ae7" providerId="ADAL" clId="{2C476E74-E3F1-4E8B-8EE2-7B2126CBC6BB}" dt="2023-06-07T09:22:30.362" v="219" actId="14100"/>
          <ac:spMkLst>
            <pc:docMk/>
            <pc:sldMk cId="1677424239" sldId="541"/>
            <ac:spMk id="3" creationId="{EB99B7AE-5341-A843-8B90-83ED80E27CDE}"/>
          </ac:spMkLst>
        </pc:spChg>
        <pc:spChg chg="mod">
          <ac:chgData name="GOMEZ, Paula" userId="c93cf399-3ed7-4230-9282-8831e3fe5ae7" providerId="ADAL" clId="{2C476E74-E3F1-4E8B-8EE2-7B2126CBC6BB}" dt="2023-06-07T09:09:07.154" v="10"/>
          <ac:spMkLst>
            <pc:docMk/>
            <pc:sldMk cId="1677424239" sldId="541"/>
            <ac:spMk id="4" creationId="{05A55704-DA9F-BC43-AA96-EDB1B62D5D80}"/>
          </ac:spMkLst>
        </pc:spChg>
        <pc:graphicFrameChg chg="mod">
          <ac:chgData name="GOMEZ, Paula" userId="c93cf399-3ed7-4230-9282-8831e3fe5ae7" providerId="ADAL" clId="{2C476E74-E3F1-4E8B-8EE2-7B2126CBC6BB}" dt="2023-06-07T09:09:07.154" v="10"/>
          <ac:graphicFrameMkLst>
            <pc:docMk/>
            <pc:sldMk cId="1677424239" sldId="541"/>
            <ac:graphicFrameMk id="2" creationId="{BD2471D8-4B0C-3E4F-AA58-83D2EF0582D2}"/>
          </ac:graphicFrameMkLst>
        </pc:graphicFrameChg>
      </pc:sldChg>
      <pc:sldChg chg="modSp mod">
        <pc:chgData name="GOMEZ, Paula" userId="c93cf399-3ed7-4230-9282-8831e3fe5ae7" providerId="ADAL" clId="{2C476E74-E3F1-4E8B-8EE2-7B2126CBC6BB}" dt="2023-06-07T09:22:39.288" v="221" actId="14100"/>
        <pc:sldMkLst>
          <pc:docMk/>
          <pc:sldMk cId="2715248979" sldId="542"/>
        </pc:sldMkLst>
        <pc:spChg chg="mod">
          <ac:chgData name="GOMEZ, Paula" userId="c93cf399-3ed7-4230-9282-8831e3fe5ae7" providerId="ADAL" clId="{2C476E74-E3F1-4E8B-8EE2-7B2126CBC6BB}" dt="2023-06-07T09:09:07.154" v="10"/>
          <ac:spMkLst>
            <pc:docMk/>
            <pc:sldMk cId="2715248979" sldId="542"/>
            <ac:spMk id="2" creationId="{686FC823-5CBE-1348-9FA1-C5A45E580256}"/>
          </ac:spMkLst>
        </pc:spChg>
        <pc:spChg chg="mod">
          <ac:chgData name="GOMEZ, Paula" userId="c93cf399-3ed7-4230-9282-8831e3fe5ae7" providerId="ADAL" clId="{2C476E74-E3F1-4E8B-8EE2-7B2126CBC6BB}" dt="2023-06-07T09:22:39.288" v="221" actId="14100"/>
          <ac:spMkLst>
            <pc:docMk/>
            <pc:sldMk cId="2715248979" sldId="542"/>
            <ac:spMk id="3" creationId="{5536EE42-3FE3-D24C-92F1-AAB866CC2D34}"/>
          </ac:spMkLst>
        </pc:spChg>
        <pc:spChg chg="mod">
          <ac:chgData name="GOMEZ, Paula" userId="c93cf399-3ed7-4230-9282-8831e3fe5ae7" providerId="ADAL" clId="{2C476E74-E3F1-4E8B-8EE2-7B2126CBC6BB}" dt="2023-06-07T09:09:07.154" v="10"/>
          <ac:spMkLst>
            <pc:docMk/>
            <pc:sldMk cId="2715248979" sldId="542"/>
            <ac:spMk id="4" creationId="{CE04F900-B9AF-C749-A192-60B99D02781B}"/>
          </ac:spMkLst>
        </pc:spChg>
        <pc:spChg chg="mod">
          <ac:chgData name="GOMEZ, Paula" userId="c93cf399-3ed7-4230-9282-8831e3fe5ae7" providerId="ADAL" clId="{2C476E74-E3F1-4E8B-8EE2-7B2126CBC6BB}" dt="2023-06-07T09:09:07.154" v="10"/>
          <ac:spMkLst>
            <pc:docMk/>
            <pc:sldMk cId="2715248979" sldId="542"/>
            <ac:spMk id="5" creationId="{BBB7A44C-E0F4-8E4D-AC97-A60A94FC722E}"/>
          </ac:spMkLst>
        </pc:spChg>
      </pc:sldChg>
      <pc:sldChg chg="modSp mod modNotes">
        <pc:chgData name="GOMEZ, Paula" userId="c93cf399-3ed7-4230-9282-8831e3fe5ae7" providerId="ADAL" clId="{2C476E74-E3F1-4E8B-8EE2-7B2126CBC6BB}" dt="2023-06-07T09:22:51.321" v="225" actId="1076"/>
        <pc:sldMkLst>
          <pc:docMk/>
          <pc:sldMk cId="732276141" sldId="543"/>
        </pc:sldMkLst>
        <pc:spChg chg="mod">
          <ac:chgData name="GOMEZ, Paula" userId="c93cf399-3ed7-4230-9282-8831e3fe5ae7" providerId="ADAL" clId="{2C476E74-E3F1-4E8B-8EE2-7B2126CBC6BB}" dt="2023-06-07T09:22:51.321" v="225" actId="1076"/>
          <ac:spMkLst>
            <pc:docMk/>
            <pc:sldMk cId="732276141" sldId="543"/>
            <ac:spMk id="3" creationId="{EB99B7AE-5341-A843-8B90-83ED80E27CDE}"/>
          </ac:spMkLst>
        </pc:spChg>
        <pc:spChg chg="mod">
          <ac:chgData name="GOMEZ, Paula" userId="c93cf399-3ed7-4230-9282-8831e3fe5ae7" providerId="ADAL" clId="{2C476E74-E3F1-4E8B-8EE2-7B2126CBC6BB}" dt="2023-06-07T09:09:07.154" v="10"/>
          <ac:spMkLst>
            <pc:docMk/>
            <pc:sldMk cId="732276141" sldId="543"/>
            <ac:spMk id="4" creationId="{05A55704-DA9F-BC43-AA96-EDB1B62D5D80}"/>
          </ac:spMkLst>
        </pc:spChg>
        <pc:spChg chg="mod">
          <ac:chgData name="GOMEZ, Paula" userId="c93cf399-3ed7-4230-9282-8831e3fe5ae7" providerId="ADAL" clId="{2C476E74-E3F1-4E8B-8EE2-7B2126CBC6BB}" dt="2023-06-07T09:09:07.154" v="10"/>
          <ac:spMkLst>
            <pc:docMk/>
            <pc:sldMk cId="732276141" sldId="543"/>
            <ac:spMk id="5" creationId="{DBD88A8B-6D77-CD41-962C-7CD2A0BF89C5}"/>
          </ac:spMkLst>
        </pc:spChg>
        <pc:spChg chg="mod">
          <ac:chgData name="GOMEZ, Paula" userId="c93cf399-3ed7-4230-9282-8831e3fe5ae7" providerId="ADAL" clId="{2C476E74-E3F1-4E8B-8EE2-7B2126CBC6BB}" dt="2023-06-07T09:09:07.154" v="10"/>
          <ac:spMkLst>
            <pc:docMk/>
            <pc:sldMk cId="732276141" sldId="543"/>
            <ac:spMk id="6" creationId="{9FB06940-39D3-E342-9DA9-CCBD8583C8ED}"/>
          </ac:spMkLst>
        </pc:spChg>
        <pc:graphicFrameChg chg="mod">
          <ac:chgData name="GOMEZ, Paula" userId="c93cf399-3ed7-4230-9282-8831e3fe5ae7" providerId="ADAL" clId="{2C476E74-E3F1-4E8B-8EE2-7B2126CBC6BB}" dt="2023-06-07T09:09:07.154" v="10"/>
          <ac:graphicFrameMkLst>
            <pc:docMk/>
            <pc:sldMk cId="732276141" sldId="543"/>
            <ac:graphicFrameMk id="2" creationId="{BD2471D8-4B0C-3E4F-AA58-83D2EF0582D2}"/>
          </ac:graphicFrameMkLst>
        </pc:graphicFrameChg>
      </pc:sldChg>
      <pc:sldChg chg="modSp mod">
        <pc:chgData name="GOMEZ, Paula" userId="c93cf399-3ed7-4230-9282-8831e3fe5ae7" providerId="ADAL" clId="{2C476E74-E3F1-4E8B-8EE2-7B2126CBC6BB}" dt="2023-06-07T09:23:00.178" v="227" actId="1076"/>
        <pc:sldMkLst>
          <pc:docMk/>
          <pc:sldMk cId="3332517114" sldId="544"/>
        </pc:sldMkLst>
        <pc:spChg chg="mod">
          <ac:chgData name="GOMEZ, Paula" userId="c93cf399-3ed7-4230-9282-8831e3fe5ae7" providerId="ADAL" clId="{2C476E74-E3F1-4E8B-8EE2-7B2126CBC6BB}" dt="2023-06-07T09:23:00.178" v="227" actId="1076"/>
          <ac:spMkLst>
            <pc:docMk/>
            <pc:sldMk cId="3332517114" sldId="544"/>
            <ac:spMk id="2" creationId="{00000000-0000-0000-0000-000000000000}"/>
          </ac:spMkLst>
        </pc:spChg>
        <pc:spChg chg="mod">
          <ac:chgData name="GOMEZ, Paula" userId="c93cf399-3ed7-4230-9282-8831e3fe5ae7" providerId="ADAL" clId="{2C476E74-E3F1-4E8B-8EE2-7B2126CBC6BB}" dt="2023-06-07T09:09:07.154" v="10"/>
          <ac:spMkLst>
            <pc:docMk/>
            <pc:sldMk cId="3332517114" sldId="544"/>
            <ac:spMk id="3" creationId="{00000000-0000-0000-0000-000000000000}"/>
          </ac:spMkLst>
        </pc:spChg>
        <pc:spChg chg="mod">
          <ac:chgData name="GOMEZ, Paula" userId="c93cf399-3ed7-4230-9282-8831e3fe5ae7" providerId="ADAL" clId="{2C476E74-E3F1-4E8B-8EE2-7B2126CBC6BB}" dt="2023-06-07T09:22:57.169" v="226" actId="1076"/>
          <ac:spMkLst>
            <pc:docMk/>
            <pc:sldMk cId="3332517114" sldId="544"/>
            <ac:spMk id="5" creationId="{F7F611D2-A35F-7943-7A74-7A981A064F60}"/>
          </ac:spMkLst>
        </pc:spChg>
      </pc:sldChg>
      <pc:sldChg chg="modSp mod">
        <pc:chgData name="GOMEZ, Paula" userId="c93cf399-3ed7-4230-9282-8831e3fe5ae7" providerId="ADAL" clId="{2C476E74-E3F1-4E8B-8EE2-7B2126CBC6BB}" dt="2023-06-07T09:24:03.377" v="236" actId="1076"/>
        <pc:sldMkLst>
          <pc:docMk/>
          <pc:sldMk cId="2571144288" sldId="547"/>
        </pc:sldMkLst>
        <pc:spChg chg="mod">
          <ac:chgData name="GOMEZ, Paula" userId="c93cf399-3ed7-4230-9282-8831e3fe5ae7" providerId="ADAL" clId="{2C476E74-E3F1-4E8B-8EE2-7B2126CBC6BB}" dt="2023-06-07T09:09:07.154" v="10"/>
          <ac:spMkLst>
            <pc:docMk/>
            <pc:sldMk cId="2571144288" sldId="547"/>
            <ac:spMk id="2" creationId="{F032EE9C-A269-1D42-8118-FE0FA65BA7CF}"/>
          </ac:spMkLst>
        </pc:spChg>
        <pc:spChg chg="mod">
          <ac:chgData name="GOMEZ, Paula" userId="c93cf399-3ed7-4230-9282-8831e3fe5ae7" providerId="ADAL" clId="{2C476E74-E3F1-4E8B-8EE2-7B2126CBC6BB}" dt="2023-06-07T09:24:00.857" v="235" actId="1076"/>
          <ac:spMkLst>
            <pc:docMk/>
            <pc:sldMk cId="2571144288" sldId="547"/>
            <ac:spMk id="3" creationId="{024D2CDB-6DC3-E842-B0B7-3F26D40AEEA4}"/>
          </ac:spMkLst>
        </pc:spChg>
        <pc:spChg chg="mod">
          <ac:chgData name="GOMEZ, Paula" userId="c93cf399-3ed7-4230-9282-8831e3fe5ae7" providerId="ADAL" clId="{2C476E74-E3F1-4E8B-8EE2-7B2126CBC6BB}" dt="2023-06-07T09:24:03.377" v="236" actId="1076"/>
          <ac:spMkLst>
            <pc:docMk/>
            <pc:sldMk cId="2571144288" sldId="547"/>
            <ac:spMk id="6" creationId="{00000000-0000-0000-0000-000000000000}"/>
          </ac:spMkLst>
        </pc:spChg>
      </pc:sldChg>
      <pc:sldChg chg="modSp mod">
        <pc:chgData name="GOMEZ, Paula" userId="c93cf399-3ed7-4230-9282-8831e3fe5ae7" providerId="ADAL" clId="{2C476E74-E3F1-4E8B-8EE2-7B2126CBC6BB}" dt="2023-06-07T09:24:21.233" v="239" actId="1076"/>
        <pc:sldMkLst>
          <pc:docMk/>
          <pc:sldMk cId="907379376" sldId="548"/>
        </pc:sldMkLst>
        <pc:spChg chg="mod">
          <ac:chgData name="GOMEZ, Paula" userId="c93cf399-3ed7-4230-9282-8831e3fe5ae7" providerId="ADAL" clId="{2C476E74-E3F1-4E8B-8EE2-7B2126CBC6BB}" dt="2023-06-07T09:09:07.154" v="10"/>
          <ac:spMkLst>
            <pc:docMk/>
            <pc:sldMk cId="907379376" sldId="548"/>
            <ac:spMk id="2" creationId="{2C2072AC-F7A3-CA4F-A66B-2C217823A1F2}"/>
          </ac:spMkLst>
        </pc:spChg>
        <pc:spChg chg="mod">
          <ac:chgData name="GOMEZ, Paula" userId="c93cf399-3ed7-4230-9282-8831e3fe5ae7" providerId="ADAL" clId="{2C476E74-E3F1-4E8B-8EE2-7B2126CBC6BB}" dt="2023-06-07T09:24:17.665" v="238" actId="1076"/>
          <ac:spMkLst>
            <pc:docMk/>
            <pc:sldMk cId="907379376" sldId="548"/>
            <ac:spMk id="3" creationId="{3DEC4581-1DDD-9347-B166-14925100CE92}"/>
          </ac:spMkLst>
        </pc:spChg>
        <pc:spChg chg="mod">
          <ac:chgData name="GOMEZ, Paula" userId="c93cf399-3ed7-4230-9282-8831e3fe5ae7" providerId="ADAL" clId="{2C476E74-E3F1-4E8B-8EE2-7B2126CBC6BB}" dt="2023-06-07T09:24:21.233" v="239" actId="1076"/>
          <ac:spMkLst>
            <pc:docMk/>
            <pc:sldMk cId="907379376" sldId="548"/>
            <ac:spMk id="6" creationId="{00000000-0000-0000-0000-000000000000}"/>
          </ac:spMkLst>
        </pc:spChg>
      </pc:sldChg>
      <pc:sldChg chg="modSp mod modNotes">
        <pc:chgData name="GOMEZ, Paula" userId="c93cf399-3ed7-4230-9282-8831e3fe5ae7" providerId="ADAL" clId="{2C476E74-E3F1-4E8B-8EE2-7B2126CBC6BB}" dt="2023-06-07T09:24:26.251" v="240" actId="14100"/>
        <pc:sldMkLst>
          <pc:docMk/>
          <pc:sldMk cId="293201741" sldId="549"/>
        </pc:sldMkLst>
        <pc:spChg chg="mod">
          <ac:chgData name="GOMEZ, Paula" userId="c93cf399-3ed7-4230-9282-8831e3fe5ae7" providerId="ADAL" clId="{2C476E74-E3F1-4E8B-8EE2-7B2126CBC6BB}" dt="2023-06-07T09:24:26.251" v="240" actId="14100"/>
          <ac:spMkLst>
            <pc:docMk/>
            <pc:sldMk cId="293201741" sldId="549"/>
            <ac:spMk id="2" creationId="{EF80978C-3671-9240-84E0-05659DDA11BB}"/>
          </ac:spMkLst>
        </pc:spChg>
        <pc:spChg chg="mod">
          <ac:chgData name="GOMEZ, Paula" userId="c93cf399-3ed7-4230-9282-8831e3fe5ae7" providerId="ADAL" clId="{2C476E74-E3F1-4E8B-8EE2-7B2126CBC6BB}" dt="2023-06-07T09:09:07.154" v="10"/>
          <ac:spMkLst>
            <pc:docMk/>
            <pc:sldMk cId="293201741" sldId="549"/>
            <ac:spMk id="3" creationId="{48D3446B-DFA8-F241-B14D-420949294198}"/>
          </ac:spMkLst>
        </pc:spChg>
        <pc:spChg chg="mod">
          <ac:chgData name="GOMEZ, Paula" userId="c93cf399-3ed7-4230-9282-8831e3fe5ae7" providerId="ADAL" clId="{2C476E74-E3F1-4E8B-8EE2-7B2126CBC6BB}" dt="2023-06-07T09:09:07.154" v="10"/>
          <ac:spMkLst>
            <pc:docMk/>
            <pc:sldMk cId="293201741" sldId="549"/>
            <ac:spMk id="4" creationId="{AA85F8C5-D61D-FF4B-8447-676975F6DA07}"/>
          </ac:spMkLst>
        </pc:spChg>
        <pc:spChg chg="mod">
          <ac:chgData name="GOMEZ, Paula" userId="c93cf399-3ed7-4230-9282-8831e3fe5ae7" providerId="ADAL" clId="{2C476E74-E3F1-4E8B-8EE2-7B2126CBC6BB}" dt="2023-06-07T09:09:07.154" v="10"/>
          <ac:spMkLst>
            <pc:docMk/>
            <pc:sldMk cId="293201741" sldId="549"/>
            <ac:spMk id="5" creationId="{D8A9B63A-C624-7046-8655-050F8999C3B3}"/>
          </ac:spMkLst>
        </pc:spChg>
        <pc:spChg chg="mod">
          <ac:chgData name="GOMEZ, Paula" userId="c93cf399-3ed7-4230-9282-8831e3fe5ae7" providerId="ADAL" clId="{2C476E74-E3F1-4E8B-8EE2-7B2126CBC6BB}" dt="2023-06-07T09:09:07.154" v="10"/>
          <ac:spMkLst>
            <pc:docMk/>
            <pc:sldMk cId="293201741" sldId="549"/>
            <ac:spMk id="6" creationId="{277964EA-654D-6141-AD76-862FF6CB31B5}"/>
          </ac:spMkLst>
        </pc:spChg>
        <pc:spChg chg="mod">
          <ac:chgData name="GOMEZ, Paula" userId="c93cf399-3ed7-4230-9282-8831e3fe5ae7" providerId="ADAL" clId="{2C476E74-E3F1-4E8B-8EE2-7B2126CBC6BB}" dt="2023-06-07T09:09:07.154" v="10"/>
          <ac:spMkLst>
            <pc:docMk/>
            <pc:sldMk cId="293201741" sldId="549"/>
            <ac:spMk id="7" creationId="{1BBC3A7A-33A8-2147-8F48-88CF32BE0BB8}"/>
          </ac:spMkLst>
        </pc:spChg>
        <pc:spChg chg="mod">
          <ac:chgData name="GOMEZ, Paula" userId="c93cf399-3ed7-4230-9282-8831e3fe5ae7" providerId="ADAL" clId="{2C476E74-E3F1-4E8B-8EE2-7B2126CBC6BB}" dt="2023-06-07T09:09:07.154" v="10"/>
          <ac:spMkLst>
            <pc:docMk/>
            <pc:sldMk cId="293201741" sldId="549"/>
            <ac:spMk id="8" creationId="{3DCB699A-6831-CC4A-A1BD-D1CE40D949DB}"/>
          </ac:spMkLst>
        </pc:spChg>
        <pc:spChg chg="mod">
          <ac:chgData name="GOMEZ, Paula" userId="c93cf399-3ed7-4230-9282-8831e3fe5ae7" providerId="ADAL" clId="{2C476E74-E3F1-4E8B-8EE2-7B2126CBC6BB}" dt="2023-06-07T09:09:07.154" v="10"/>
          <ac:spMkLst>
            <pc:docMk/>
            <pc:sldMk cId="293201741" sldId="549"/>
            <ac:spMk id="9" creationId="{A85C8176-B60F-6A48-A74F-D20EF0E18407}"/>
          </ac:spMkLst>
        </pc:spChg>
        <pc:spChg chg="mod">
          <ac:chgData name="GOMEZ, Paula" userId="c93cf399-3ed7-4230-9282-8831e3fe5ae7" providerId="ADAL" clId="{2C476E74-E3F1-4E8B-8EE2-7B2126CBC6BB}" dt="2023-06-07T09:09:07.154" v="10"/>
          <ac:spMkLst>
            <pc:docMk/>
            <pc:sldMk cId="293201741" sldId="549"/>
            <ac:spMk id="10" creationId="{E0AF2134-CF34-3F46-B6FF-5CCFB8FD5B42}"/>
          </ac:spMkLst>
        </pc:spChg>
        <pc:spChg chg="mod">
          <ac:chgData name="GOMEZ, Paula" userId="c93cf399-3ed7-4230-9282-8831e3fe5ae7" providerId="ADAL" clId="{2C476E74-E3F1-4E8B-8EE2-7B2126CBC6BB}" dt="2023-06-07T09:09:07.154" v="10"/>
          <ac:spMkLst>
            <pc:docMk/>
            <pc:sldMk cId="293201741" sldId="549"/>
            <ac:spMk id="11" creationId="{B06FEED7-CC77-2A4A-8EB0-B79FE2B46CE0}"/>
          </ac:spMkLst>
        </pc:spChg>
        <pc:spChg chg="mod">
          <ac:chgData name="GOMEZ, Paula" userId="c93cf399-3ed7-4230-9282-8831e3fe5ae7" providerId="ADAL" clId="{2C476E74-E3F1-4E8B-8EE2-7B2126CBC6BB}" dt="2023-06-07T09:09:07.154" v="10"/>
          <ac:spMkLst>
            <pc:docMk/>
            <pc:sldMk cId="293201741" sldId="549"/>
            <ac:spMk id="14" creationId="{4DA5980A-CE13-A843-84AD-8BE9903B0A00}"/>
          </ac:spMkLst>
        </pc:spChg>
        <pc:spChg chg="mod">
          <ac:chgData name="GOMEZ, Paula" userId="c93cf399-3ed7-4230-9282-8831e3fe5ae7" providerId="ADAL" clId="{2C476E74-E3F1-4E8B-8EE2-7B2126CBC6BB}" dt="2023-06-07T09:09:07.154" v="10"/>
          <ac:spMkLst>
            <pc:docMk/>
            <pc:sldMk cId="293201741" sldId="549"/>
            <ac:spMk id="15" creationId="{4D51251F-23E3-864D-BCA2-78659B58ADA6}"/>
          </ac:spMkLst>
        </pc:spChg>
        <pc:spChg chg="mod">
          <ac:chgData name="GOMEZ, Paula" userId="c93cf399-3ed7-4230-9282-8831e3fe5ae7" providerId="ADAL" clId="{2C476E74-E3F1-4E8B-8EE2-7B2126CBC6BB}" dt="2023-06-07T09:09:07.154" v="10"/>
          <ac:spMkLst>
            <pc:docMk/>
            <pc:sldMk cId="293201741" sldId="549"/>
            <ac:spMk id="16" creationId="{C64477F0-8D8F-9B4F-BDFA-233006CF412F}"/>
          </ac:spMkLst>
        </pc:spChg>
        <pc:spChg chg="mod">
          <ac:chgData name="GOMEZ, Paula" userId="c93cf399-3ed7-4230-9282-8831e3fe5ae7" providerId="ADAL" clId="{2C476E74-E3F1-4E8B-8EE2-7B2126CBC6BB}" dt="2023-06-07T09:09:07.154" v="10"/>
          <ac:spMkLst>
            <pc:docMk/>
            <pc:sldMk cId="293201741" sldId="549"/>
            <ac:spMk id="17" creationId="{1294B73A-7B11-7D43-8AAD-7112209BB404}"/>
          </ac:spMkLst>
        </pc:spChg>
        <pc:spChg chg="mod">
          <ac:chgData name="GOMEZ, Paula" userId="c93cf399-3ed7-4230-9282-8831e3fe5ae7" providerId="ADAL" clId="{2C476E74-E3F1-4E8B-8EE2-7B2126CBC6BB}" dt="2023-06-07T09:09:07.154" v="10"/>
          <ac:spMkLst>
            <pc:docMk/>
            <pc:sldMk cId="293201741" sldId="549"/>
            <ac:spMk id="18" creationId="{C8C6F0E9-E705-6946-A0AC-1F006004222B}"/>
          </ac:spMkLst>
        </pc:spChg>
        <pc:spChg chg="mod">
          <ac:chgData name="GOMEZ, Paula" userId="c93cf399-3ed7-4230-9282-8831e3fe5ae7" providerId="ADAL" clId="{2C476E74-E3F1-4E8B-8EE2-7B2126CBC6BB}" dt="2023-06-07T09:09:07.154" v="10"/>
          <ac:spMkLst>
            <pc:docMk/>
            <pc:sldMk cId="293201741" sldId="549"/>
            <ac:spMk id="21" creationId="{201D23BA-7ADC-2644-9B0C-C44B3F8917E0}"/>
          </ac:spMkLst>
        </pc:spChg>
        <pc:spChg chg="mod">
          <ac:chgData name="GOMEZ, Paula" userId="c93cf399-3ed7-4230-9282-8831e3fe5ae7" providerId="ADAL" clId="{2C476E74-E3F1-4E8B-8EE2-7B2126CBC6BB}" dt="2023-06-07T09:09:07.154" v="10"/>
          <ac:spMkLst>
            <pc:docMk/>
            <pc:sldMk cId="293201741" sldId="549"/>
            <ac:spMk id="22" creationId="{B5CB149C-1704-C540-A37E-FF52E7E13F83}"/>
          </ac:spMkLst>
        </pc:spChg>
        <pc:spChg chg="mod">
          <ac:chgData name="GOMEZ, Paula" userId="c93cf399-3ed7-4230-9282-8831e3fe5ae7" providerId="ADAL" clId="{2C476E74-E3F1-4E8B-8EE2-7B2126CBC6BB}" dt="2023-06-07T09:09:07.154" v="10"/>
          <ac:spMkLst>
            <pc:docMk/>
            <pc:sldMk cId="293201741" sldId="549"/>
            <ac:spMk id="23" creationId="{82CC95D3-61E0-9A49-9CF8-72359F45341F}"/>
          </ac:spMkLst>
        </pc:spChg>
        <pc:spChg chg="mod">
          <ac:chgData name="GOMEZ, Paula" userId="c93cf399-3ed7-4230-9282-8831e3fe5ae7" providerId="ADAL" clId="{2C476E74-E3F1-4E8B-8EE2-7B2126CBC6BB}" dt="2023-06-07T09:09:07.154" v="10"/>
          <ac:spMkLst>
            <pc:docMk/>
            <pc:sldMk cId="293201741" sldId="549"/>
            <ac:spMk id="24" creationId="{6E40A828-2528-A842-A223-29BC3284B3E0}"/>
          </ac:spMkLst>
        </pc:spChg>
        <pc:spChg chg="mod">
          <ac:chgData name="GOMEZ, Paula" userId="c93cf399-3ed7-4230-9282-8831e3fe5ae7" providerId="ADAL" clId="{2C476E74-E3F1-4E8B-8EE2-7B2126CBC6BB}" dt="2023-06-07T09:09:07.154" v="10"/>
          <ac:spMkLst>
            <pc:docMk/>
            <pc:sldMk cId="293201741" sldId="549"/>
            <ac:spMk id="25" creationId="{084F37B5-5C28-D644-B931-26C68C2F9EDE}"/>
          </ac:spMkLst>
        </pc:spChg>
        <pc:spChg chg="mod">
          <ac:chgData name="GOMEZ, Paula" userId="c93cf399-3ed7-4230-9282-8831e3fe5ae7" providerId="ADAL" clId="{2C476E74-E3F1-4E8B-8EE2-7B2126CBC6BB}" dt="2023-06-07T09:09:07.154" v="10"/>
          <ac:spMkLst>
            <pc:docMk/>
            <pc:sldMk cId="293201741" sldId="549"/>
            <ac:spMk id="26" creationId="{E5129DE1-CD0F-9A43-B7D8-149F54E49BD4}"/>
          </ac:spMkLst>
        </pc:spChg>
        <pc:spChg chg="mod">
          <ac:chgData name="GOMEZ, Paula" userId="c93cf399-3ed7-4230-9282-8831e3fe5ae7" providerId="ADAL" clId="{2C476E74-E3F1-4E8B-8EE2-7B2126CBC6BB}" dt="2023-06-07T09:09:07.154" v="10"/>
          <ac:spMkLst>
            <pc:docMk/>
            <pc:sldMk cId="293201741" sldId="549"/>
            <ac:spMk id="27" creationId="{B7D53D82-0704-8941-B317-8C46EA9748B4}"/>
          </ac:spMkLst>
        </pc:spChg>
        <pc:spChg chg="mod">
          <ac:chgData name="GOMEZ, Paula" userId="c93cf399-3ed7-4230-9282-8831e3fe5ae7" providerId="ADAL" clId="{2C476E74-E3F1-4E8B-8EE2-7B2126CBC6BB}" dt="2023-06-07T09:09:07.154" v="10"/>
          <ac:spMkLst>
            <pc:docMk/>
            <pc:sldMk cId="293201741" sldId="549"/>
            <ac:spMk id="28" creationId="{F05A49E6-C4E2-C842-B22F-8B461FB6EEA3}"/>
          </ac:spMkLst>
        </pc:spChg>
        <pc:spChg chg="mod">
          <ac:chgData name="GOMEZ, Paula" userId="c93cf399-3ed7-4230-9282-8831e3fe5ae7" providerId="ADAL" clId="{2C476E74-E3F1-4E8B-8EE2-7B2126CBC6BB}" dt="2023-06-07T09:09:07.154" v="10"/>
          <ac:spMkLst>
            <pc:docMk/>
            <pc:sldMk cId="293201741" sldId="549"/>
            <ac:spMk id="29" creationId="{0D078964-ACA3-834B-AAB4-911127BD0AB3}"/>
          </ac:spMkLst>
        </pc:spChg>
        <pc:spChg chg="mod">
          <ac:chgData name="GOMEZ, Paula" userId="c93cf399-3ed7-4230-9282-8831e3fe5ae7" providerId="ADAL" clId="{2C476E74-E3F1-4E8B-8EE2-7B2126CBC6BB}" dt="2023-06-07T09:09:07.154" v="10"/>
          <ac:spMkLst>
            <pc:docMk/>
            <pc:sldMk cId="293201741" sldId="549"/>
            <ac:spMk id="30" creationId="{A0ECA607-0550-7740-8A2F-2DDB2876B23B}"/>
          </ac:spMkLst>
        </pc:spChg>
        <pc:spChg chg="mod">
          <ac:chgData name="GOMEZ, Paula" userId="c93cf399-3ed7-4230-9282-8831e3fe5ae7" providerId="ADAL" clId="{2C476E74-E3F1-4E8B-8EE2-7B2126CBC6BB}" dt="2023-06-07T09:09:07.154" v="10"/>
          <ac:spMkLst>
            <pc:docMk/>
            <pc:sldMk cId="293201741" sldId="549"/>
            <ac:spMk id="31" creationId="{E99EB7E6-11DD-6D43-B2BC-C899286C0765}"/>
          </ac:spMkLst>
        </pc:spChg>
        <pc:spChg chg="mod">
          <ac:chgData name="GOMEZ, Paula" userId="c93cf399-3ed7-4230-9282-8831e3fe5ae7" providerId="ADAL" clId="{2C476E74-E3F1-4E8B-8EE2-7B2126CBC6BB}" dt="2023-06-07T09:09:07.154" v="10"/>
          <ac:spMkLst>
            <pc:docMk/>
            <pc:sldMk cId="293201741" sldId="549"/>
            <ac:spMk id="32" creationId="{E849B301-1B80-EF41-9332-5E37779E2299}"/>
          </ac:spMkLst>
        </pc:spChg>
        <pc:spChg chg="mod">
          <ac:chgData name="GOMEZ, Paula" userId="c93cf399-3ed7-4230-9282-8831e3fe5ae7" providerId="ADAL" clId="{2C476E74-E3F1-4E8B-8EE2-7B2126CBC6BB}" dt="2023-06-07T09:09:07.154" v="10"/>
          <ac:spMkLst>
            <pc:docMk/>
            <pc:sldMk cId="293201741" sldId="549"/>
            <ac:spMk id="33" creationId="{746263D2-ECFA-4140-95DB-C71B1918905D}"/>
          </ac:spMkLst>
        </pc:spChg>
        <pc:spChg chg="mod">
          <ac:chgData name="GOMEZ, Paula" userId="c93cf399-3ed7-4230-9282-8831e3fe5ae7" providerId="ADAL" clId="{2C476E74-E3F1-4E8B-8EE2-7B2126CBC6BB}" dt="2023-06-07T09:09:07.154" v="10"/>
          <ac:spMkLst>
            <pc:docMk/>
            <pc:sldMk cId="293201741" sldId="549"/>
            <ac:spMk id="34" creationId="{65C7E72D-EECB-6B47-8C11-D3739179A13C}"/>
          </ac:spMkLst>
        </pc:spChg>
        <pc:spChg chg="mod">
          <ac:chgData name="GOMEZ, Paula" userId="c93cf399-3ed7-4230-9282-8831e3fe5ae7" providerId="ADAL" clId="{2C476E74-E3F1-4E8B-8EE2-7B2126CBC6BB}" dt="2023-06-07T09:09:07.154" v="10"/>
          <ac:spMkLst>
            <pc:docMk/>
            <pc:sldMk cId="293201741" sldId="549"/>
            <ac:spMk id="35" creationId="{D4B16705-4AD4-FB40-BC58-B8DB2E8B0A7A}"/>
          </ac:spMkLst>
        </pc:spChg>
        <pc:spChg chg="mod">
          <ac:chgData name="GOMEZ, Paula" userId="c93cf399-3ed7-4230-9282-8831e3fe5ae7" providerId="ADAL" clId="{2C476E74-E3F1-4E8B-8EE2-7B2126CBC6BB}" dt="2023-06-07T09:09:07.154" v="10"/>
          <ac:spMkLst>
            <pc:docMk/>
            <pc:sldMk cId="293201741" sldId="549"/>
            <ac:spMk id="36" creationId="{E53BB279-FEFD-4B4F-B2B0-43A006290E81}"/>
          </ac:spMkLst>
        </pc:spChg>
        <pc:spChg chg="mod">
          <ac:chgData name="GOMEZ, Paula" userId="c93cf399-3ed7-4230-9282-8831e3fe5ae7" providerId="ADAL" clId="{2C476E74-E3F1-4E8B-8EE2-7B2126CBC6BB}" dt="2023-06-07T09:09:07.154" v="10"/>
          <ac:spMkLst>
            <pc:docMk/>
            <pc:sldMk cId="293201741" sldId="549"/>
            <ac:spMk id="37" creationId="{59F518DA-03B4-9F43-B70F-773AE5B0B88E}"/>
          </ac:spMkLst>
        </pc:spChg>
        <pc:spChg chg="mod">
          <ac:chgData name="GOMEZ, Paula" userId="c93cf399-3ed7-4230-9282-8831e3fe5ae7" providerId="ADAL" clId="{2C476E74-E3F1-4E8B-8EE2-7B2126CBC6BB}" dt="2023-06-07T09:09:07.154" v="10"/>
          <ac:spMkLst>
            <pc:docMk/>
            <pc:sldMk cId="293201741" sldId="549"/>
            <ac:spMk id="38" creationId="{01D13A95-3CBD-5145-9306-599BDD51FF68}"/>
          </ac:spMkLst>
        </pc:spChg>
        <pc:spChg chg="mod">
          <ac:chgData name="GOMEZ, Paula" userId="c93cf399-3ed7-4230-9282-8831e3fe5ae7" providerId="ADAL" clId="{2C476E74-E3F1-4E8B-8EE2-7B2126CBC6BB}" dt="2023-06-07T09:09:07.154" v="10"/>
          <ac:spMkLst>
            <pc:docMk/>
            <pc:sldMk cId="293201741" sldId="549"/>
            <ac:spMk id="39" creationId="{2051C3E5-57D8-624C-A288-673B79DE863C}"/>
          </ac:spMkLst>
        </pc:spChg>
        <pc:spChg chg="mod">
          <ac:chgData name="GOMEZ, Paula" userId="c93cf399-3ed7-4230-9282-8831e3fe5ae7" providerId="ADAL" clId="{2C476E74-E3F1-4E8B-8EE2-7B2126CBC6BB}" dt="2023-06-07T09:09:07.154" v="10"/>
          <ac:spMkLst>
            <pc:docMk/>
            <pc:sldMk cId="293201741" sldId="549"/>
            <ac:spMk id="40" creationId="{B106A886-9955-6C4E-8503-105C67CFC23D}"/>
          </ac:spMkLst>
        </pc:spChg>
        <pc:spChg chg="mod">
          <ac:chgData name="GOMEZ, Paula" userId="c93cf399-3ed7-4230-9282-8831e3fe5ae7" providerId="ADAL" clId="{2C476E74-E3F1-4E8B-8EE2-7B2126CBC6BB}" dt="2023-06-07T09:09:07.154" v="10"/>
          <ac:spMkLst>
            <pc:docMk/>
            <pc:sldMk cId="293201741" sldId="549"/>
            <ac:spMk id="41" creationId="{2E8984BF-B310-0146-9889-40E13F587D34}"/>
          </ac:spMkLst>
        </pc:spChg>
        <pc:spChg chg="mod">
          <ac:chgData name="GOMEZ, Paula" userId="c93cf399-3ed7-4230-9282-8831e3fe5ae7" providerId="ADAL" clId="{2C476E74-E3F1-4E8B-8EE2-7B2126CBC6BB}" dt="2023-06-07T09:09:07.154" v="10"/>
          <ac:spMkLst>
            <pc:docMk/>
            <pc:sldMk cId="293201741" sldId="549"/>
            <ac:spMk id="42" creationId="{9E696FB9-FF3E-A44B-9725-113CBAA7B937}"/>
          </ac:spMkLst>
        </pc:spChg>
        <pc:spChg chg="mod">
          <ac:chgData name="GOMEZ, Paula" userId="c93cf399-3ed7-4230-9282-8831e3fe5ae7" providerId="ADAL" clId="{2C476E74-E3F1-4E8B-8EE2-7B2126CBC6BB}" dt="2023-06-07T09:09:07.154" v="10"/>
          <ac:spMkLst>
            <pc:docMk/>
            <pc:sldMk cId="293201741" sldId="549"/>
            <ac:spMk id="43" creationId="{DBF4CB45-D526-F440-9005-2E5AFA55C533}"/>
          </ac:spMkLst>
        </pc:spChg>
        <pc:spChg chg="mod">
          <ac:chgData name="GOMEZ, Paula" userId="c93cf399-3ed7-4230-9282-8831e3fe5ae7" providerId="ADAL" clId="{2C476E74-E3F1-4E8B-8EE2-7B2126CBC6BB}" dt="2023-06-07T09:09:07.154" v="10"/>
          <ac:spMkLst>
            <pc:docMk/>
            <pc:sldMk cId="293201741" sldId="549"/>
            <ac:spMk id="44" creationId="{CBA17FEB-5EB9-6A47-B15D-0C18A665DF21}"/>
          </ac:spMkLst>
        </pc:spChg>
        <pc:spChg chg="mod">
          <ac:chgData name="GOMEZ, Paula" userId="c93cf399-3ed7-4230-9282-8831e3fe5ae7" providerId="ADAL" clId="{2C476E74-E3F1-4E8B-8EE2-7B2126CBC6BB}" dt="2023-06-07T09:09:07.154" v="10"/>
          <ac:spMkLst>
            <pc:docMk/>
            <pc:sldMk cId="293201741" sldId="549"/>
            <ac:spMk id="45" creationId="{913F611D-E5F1-2341-9842-ADD59FD317A2}"/>
          </ac:spMkLst>
        </pc:spChg>
        <pc:spChg chg="mod">
          <ac:chgData name="GOMEZ, Paula" userId="c93cf399-3ed7-4230-9282-8831e3fe5ae7" providerId="ADAL" clId="{2C476E74-E3F1-4E8B-8EE2-7B2126CBC6BB}" dt="2023-06-07T09:09:07.154" v="10"/>
          <ac:spMkLst>
            <pc:docMk/>
            <pc:sldMk cId="293201741" sldId="549"/>
            <ac:spMk id="46" creationId="{8B620453-ED68-3545-8AF5-533691D6B44B}"/>
          </ac:spMkLst>
        </pc:spChg>
        <pc:spChg chg="mod">
          <ac:chgData name="GOMEZ, Paula" userId="c93cf399-3ed7-4230-9282-8831e3fe5ae7" providerId="ADAL" clId="{2C476E74-E3F1-4E8B-8EE2-7B2126CBC6BB}" dt="2023-06-07T09:09:07.154" v="10"/>
          <ac:spMkLst>
            <pc:docMk/>
            <pc:sldMk cId="293201741" sldId="549"/>
            <ac:spMk id="47" creationId="{47D95103-7C18-7A4C-A525-D20F484B79BC}"/>
          </ac:spMkLst>
        </pc:spChg>
        <pc:spChg chg="mod">
          <ac:chgData name="GOMEZ, Paula" userId="c93cf399-3ed7-4230-9282-8831e3fe5ae7" providerId="ADAL" clId="{2C476E74-E3F1-4E8B-8EE2-7B2126CBC6BB}" dt="2023-06-07T09:09:07.154" v="10"/>
          <ac:spMkLst>
            <pc:docMk/>
            <pc:sldMk cId="293201741" sldId="549"/>
            <ac:spMk id="48" creationId="{43EA4F34-7873-6B42-B6B2-849FE8176FB7}"/>
          </ac:spMkLst>
        </pc:spChg>
        <pc:spChg chg="mod">
          <ac:chgData name="GOMEZ, Paula" userId="c93cf399-3ed7-4230-9282-8831e3fe5ae7" providerId="ADAL" clId="{2C476E74-E3F1-4E8B-8EE2-7B2126CBC6BB}" dt="2023-06-07T09:09:07.154" v="10"/>
          <ac:spMkLst>
            <pc:docMk/>
            <pc:sldMk cId="293201741" sldId="549"/>
            <ac:spMk id="49" creationId="{B2CC29CF-C857-1C47-8CC0-347C0DF18927}"/>
          </ac:spMkLst>
        </pc:spChg>
        <pc:spChg chg="mod">
          <ac:chgData name="GOMEZ, Paula" userId="c93cf399-3ed7-4230-9282-8831e3fe5ae7" providerId="ADAL" clId="{2C476E74-E3F1-4E8B-8EE2-7B2126CBC6BB}" dt="2023-06-07T09:09:07.154" v="10"/>
          <ac:spMkLst>
            <pc:docMk/>
            <pc:sldMk cId="293201741" sldId="549"/>
            <ac:spMk id="50" creationId="{96EFD850-AFFA-3541-937E-C534403AECE2}"/>
          </ac:spMkLst>
        </pc:spChg>
        <pc:spChg chg="mod">
          <ac:chgData name="GOMEZ, Paula" userId="c93cf399-3ed7-4230-9282-8831e3fe5ae7" providerId="ADAL" clId="{2C476E74-E3F1-4E8B-8EE2-7B2126CBC6BB}" dt="2023-06-07T09:09:07.154" v="10"/>
          <ac:spMkLst>
            <pc:docMk/>
            <pc:sldMk cId="293201741" sldId="549"/>
            <ac:spMk id="51" creationId="{79B494F9-0957-CF4E-9791-7F24F0E26E54}"/>
          </ac:spMkLst>
        </pc:spChg>
        <pc:spChg chg="mod">
          <ac:chgData name="GOMEZ, Paula" userId="c93cf399-3ed7-4230-9282-8831e3fe5ae7" providerId="ADAL" clId="{2C476E74-E3F1-4E8B-8EE2-7B2126CBC6BB}" dt="2023-06-07T09:09:07.154" v="10"/>
          <ac:spMkLst>
            <pc:docMk/>
            <pc:sldMk cId="293201741" sldId="549"/>
            <ac:spMk id="52" creationId="{35C3BA1D-9F7C-5F47-B2B0-ACF080B5646D}"/>
          </ac:spMkLst>
        </pc:spChg>
        <pc:spChg chg="mod">
          <ac:chgData name="GOMEZ, Paula" userId="c93cf399-3ed7-4230-9282-8831e3fe5ae7" providerId="ADAL" clId="{2C476E74-E3F1-4E8B-8EE2-7B2126CBC6BB}" dt="2023-06-07T09:09:07.154" v="10"/>
          <ac:spMkLst>
            <pc:docMk/>
            <pc:sldMk cId="293201741" sldId="549"/>
            <ac:spMk id="53" creationId="{4E95F12B-F184-1445-9806-5E72F203226A}"/>
          </ac:spMkLst>
        </pc:spChg>
        <pc:spChg chg="mod">
          <ac:chgData name="GOMEZ, Paula" userId="c93cf399-3ed7-4230-9282-8831e3fe5ae7" providerId="ADAL" clId="{2C476E74-E3F1-4E8B-8EE2-7B2126CBC6BB}" dt="2023-06-07T09:09:07.154" v="10"/>
          <ac:spMkLst>
            <pc:docMk/>
            <pc:sldMk cId="293201741" sldId="549"/>
            <ac:spMk id="54" creationId="{DDC6F294-C5DD-6842-B049-8FBF2C81EE93}"/>
          </ac:spMkLst>
        </pc:spChg>
        <pc:spChg chg="mod">
          <ac:chgData name="GOMEZ, Paula" userId="c93cf399-3ed7-4230-9282-8831e3fe5ae7" providerId="ADAL" clId="{2C476E74-E3F1-4E8B-8EE2-7B2126CBC6BB}" dt="2023-06-07T09:09:07.154" v="10"/>
          <ac:spMkLst>
            <pc:docMk/>
            <pc:sldMk cId="293201741" sldId="549"/>
            <ac:spMk id="55" creationId="{9471E628-55B3-B740-B474-019DB2E23824}"/>
          </ac:spMkLst>
        </pc:spChg>
        <pc:spChg chg="mod">
          <ac:chgData name="GOMEZ, Paula" userId="c93cf399-3ed7-4230-9282-8831e3fe5ae7" providerId="ADAL" clId="{2C476E74-E3F1-4E8B-8EE2-7B2126CBC6BB}" dt="2023-06-07T09:09:07.154" v="10"/>
          <ac:spMkLst>
            <pc:docMk/>
            <pc:sldMk cId="293201741" sldId="549"/>
            <ac:spMk id="56" creationId="{E1F71C78-CF06-7649-B8DB-E4039D50D2B1}"/>
          </ac:spMkLst>
        </pc:spChg>
        <pc:spChg chg="mod">
          <ac:chgData name="GOMEZ, Paula" userId="c93cf399-3ed7-4230-9282-8831e3fe5ae7" providerId="ADAL" clId="{2C476E74-E3F1-4E8B-8EE2-7B2126CBC6BB}" dt="2023-06-07T09:09:07.154" v="10"/>
          <ac:spMkLst>
            <pc:docMk/>
            <pc:sldMk cId="293201741" sldId="549"/>
            <ac:spMk id="57" creationId="{6B2E2787-CC77-E442-BDE9-B487F62F44D1}"/>
          </ac:spMkLst>
        </pc:spChg>
        <pc:spChg chg="mod">
          <ac:chgData name="GOMEZ, Paula" userId="c93cf399-3ed7-4230-9282-8831e3fe5ae7" providerId="ADAL" clId="{2C476E74-E3F1-4E8B-8EE2-7B2126CBC6BB}" dt="2023-06-07T09:09:07.154" v="10"/>
          <ac:spMkLst>
            <pc:docMk/>
            <pc:sldMk cId="293201741" sldId="549"/>
            <ac:spMk id="58" creationId="{B494B87D-4DAF-E64A-9339-D7CEAD3B8CC2}"/>
          </ac:spMkLst>
        </pc:spChg>
        <pc:spChg chg="mod">
          <ac:chgData name="GOMEZ, Paula" userId="c93cf399-3ed7-4230-9282-8831e3fe5ae7" providerId="ADAL" clId="{2C476E74-E3F1-4E8B-8EE2-7B2126CBC6BB}" dt="2023-06-07T09:09:07.154" v="10"/>
          <ac:spMkLst>
            <pc:docMk/>
            <pc:sldMk cId="293201741" sldId="549"/>
            <ac:spMk id="59" creationId="{51137D57-6942-474E-B6C5-D47C31CB2718}"/>
          </ac:spMkLst>
        </pc:spChg>
        <pc:spChg chg="mod">
          <ac:chgData name="GOMEZ, Paula" userId="c93cf399-3ed7-4230-9282-8831e3fe5ae7" providerId="ADAL" clId="{2C476E74-E3F1-4E8B-8EE2-7B2126CBC6BB}" dt="2023-06-07T09:09:07.154" v="10"/>
          <ac:spMkLst>
            <pc:docMk/>
            <pc:sldMk cId="293201741" sldId="549"/>
            <ac:spMk id="60" creationId="{39EAC55C-0BFE-D64B-9F28-9B07ACF0FA06}"/>
          </ac:spMkLst>
        </pc:spChg>
        <pc:spChg chg="mod">
          <ac:chgData name="GOMEZ, Paula" userId="c93cf399-3ed7-4230-9282-8831e3fe5ae7" providerId="ADAL" clId="{2C476E74-E3F1-4E8B-8EE2-7B2126CBC6BB}" dt="2023-06-07T09:09:07.154" v="10"/>
          <ac:spMkLst>
            <pc:docMk/>
            <pc:sldMk cId="293201741" sldId="549"/>
            <ac:spMk id="61" creationId="{C54E619A-EC3D-254F-A5AD-E38AF8BEEA18}"/>
          </ac:spMkLst>
        </pc:spChg>
        <pc:spChg chg="mod">
          <ac:chgData name="GOMEZ, Paula" userId="c93cf399-3ed7-4230-9282-8831e3fe5ae7" providerId="ADAL" clId="{2C476E74-E3F1-4E8B-8EE2-7B2126CBC6BB}" dt="2023-06-07T09:09:07.154" v="10"/>
          <ac:spMkLst>
            <pc:docMk/>
            <pc:sldMk cId="293201741" sldId="549"/>
            <ac:spMk id="62" creationId="{F7ABF8CF-7569-B345-82EB-798154A1A81C}"/>
          </ac:spMkLst>
        </pc:spChg>
        <pc:spChg chg="mod">
          <ac:chgData name="GOMEZ, Paula" userId="c93cf399-3ed7-4230-9282-8831e3fe5ae7" providerId="ADAL" clId="{2C476E74-E3F1-4E8B-8EE2-7B2126CBC6BB}" dt="2023-06-07T09:09:07.154" v="10"/>
          <ac:spMkLst>
            <pc:docMk/>
            <pc:sldMk cId="293201741" sldId="549"/>
            <ac:spMk id="63" creationId="{66E4C1B5-599B-ED4A-A9BC-637B0AE0C7F6}"/>
          </ac:spMkLst>
        </pc:spChg>
        <pc:spChg chg="mod">
          <ac:chgData name="GOMEZ, Paula" userId="c93cf399-3ed7-4230-9282-8831e3fe5ae7" providerId="ADAL" clId="{2C476E74-E3F1-4E8B-8EE2-7B2126CBC6BB}" dt="2023-06-07T09:09:07.154" v="10"/>
          <ac:spMkLst>
            <pc:docMk/>
            <pc:sldMk cId="293201741" sldId="549"/>
            <ac:spMk id="64" creationId="{ADDB9A19-AA85-F64B-B62D-04D7CA6F5A9E}"/>
          </ac:spMkLst>
        </pc:spChg>
        <pc:spChg chg="mod">
          <ac:chgData name="GOMEZ, Paula" userId="c93cf399-3ed7-4230-9282-8831e3fe5ae7" providerId="ADAL" clId="{2C476E74-E3F1-4E8B-8EE2-7B2126CBC6BB}" dt="2023-06-07T09:09:07.154" v="10"/>
          <ac:spMkLst>
            <pc:docMk/>
            <pc:sldMk cId="293201741" sldId="549"/>
            <ac:spMk id="65" creationId="{7F7AB26B-6C80-244D-9E0A-D5AD99A18F32}"/>
          </ac:spMkLst>
        </pc:spChg>
        <pc:spChg chg="mod">
          <ac:chgData name="GOMEZ, Paula" userId="c93cf399-3ed7-4230-9282-8831e3fe5ae7" providerId="ADAL" clId="{2C476E74-E3F1-4E8B-8EE2-7B2126CBC6BB}" dt="2023-06-07T09:09:07.154" v="10"/>
          <ac:spMkLst>
            <pc:docMk/>
            <pc:sldMk cId="293201741" sldId="549"/>
            <ac:spMk id="66" creationId="{066D793D-7965-E74D-9C6E-EDD5276BEFA4}"/>
          </ac:spMkLst>
        </pc:spChg>
        <pc:spChg chg="mod">
          <ac:chgData name="GOMEZ, Paula" userId="c93cf399-3ed7-4230-9282-8831e3fe5ae7" providerId="ADAL" clId="{2C476E74-E3F1-4E8B-8EE2-7B2126CBC6BB}" dt="2023-06-07T09:09:07.154" v="10"/>
          <ac:spMkLst>
            <pc:docMk/>
            <pc:sldMk cId="293201741" sldId="549"/>
            <ac:spMk id="67" creationId="{CAAD3CCC-8E45-2348-81BB-82D500D3A41F}"/>
          </ac:spMkLst>
        </pc:spChg>
        <pc:spChg chg="mod">
          <ac:chgData name="GOMEZ, Paula" userId="c93cf399-3ed7-4230-9282-8831e3fe5ae7" providerId="ADAL" clId="{2C476E74-E3F1-4E8B-8EE2-7B2126CBC6BB}" dt="2023-06-07T09:09:07.154" v="10"/>
          <ac:spMkLst>
            <pc:docMk/>
            <pc:sldMk cId="293201741" sldId="549"/>
            <ac:spMk id="68" creationId="{CBE94F1F-C342-BD43-A84C-F94DAD25A217}"/>
          </ac:spMkLst>
        </pc:spChg>
        <pc:spChg chg="mod">
          <ac:chgData name="GOMEZ, Paula" userId="c93cf399-3ed7-4230-9282-8831e3fe5ae7" providerId="ADAL" clId="{2C476E74-E3F1-4E8B-8EE2-7B2126CBC6BB}" dt="2023-06-07T09:09:07.154" v="10"/>
          <ac:spMkLst>
            <pc:docMk/>
            <pc:sldMk cId="293201741" sldId="549"/>
            <ac:spMk id="69" creationId="{C5F25750-36E4-BA44-A5D8-63FDC9B1C4AF}"/>
          </ac:spMkLst>
        </pc:spChg>
        <pc:spChg chg="mod">
          <ac:chgData name="GOMEZ, Paula" userId="c93cf399-3ed7-4230-9282-8831e3fe5ae7" providerId="ADAL" clId="{2C476E74-E3F1-4E8B-8EE2-7B2126CBC6BB}" dt="2023-06-07T09:09:07.154" v="10"/>
          <ac:spMkLst>
            <pc:docMk/>
            <pc:sldMk cId="293201741" sldId="549"/>
            <ac:spMk id="70" creationId="{8C296347-7685-B744-9483-F47F725618E6}"/>
          </ac:spMkLst>
        </pc:spChg>
        <pc:spChg chg="mod">
          <ac:chgData name="GOMEZ, Paula" userId="c93cf399-3ed7-4230-9282-8831e3fe5ae7" providerId="ADAL" clId="{2C476E74-E3F1-4E8B-8EE2-7B2126CBC6BB}" dt="2023-06-07T09:09:07.154" v="10"/>
          <ac:spMkLst>
            <pc:docMk/>
            <pc:sldMk cId="293201741" sldId="549"/>
            <ac:spMk id="71" creationId="{FC9A5A7E-62A5-8448-80FB-12B03E34DE60}"/>
          </ac:spMkLst>
        </pc:spChg>
        <pc:spChg chg="mod">
          <ac:chgData name="GOMEZ, Paula" userId="c93cf399-3ed7-4230-9282-8831e3fe5ae7" providerId="ADAL" clId="{2C476E74-E3F1-4E8B-8EE2-7B2126CBC6BB}" dt="2023-06-07T09:09:07.154" v="10"/>
          <ac:spMkLst>
            <pc:docMk/>
            <pc:sldMk cId="293201741" sldId="549"/>
            <ac:spMk id="72" creationId="{EDAD3F97-F495-C147-8623-64E64BA0E048}"/>
          </ac:spMkLst>
        </pc:spChg>
        <pc:spChg chg="mod">
          <ac:chgData name="GOMEZ, Paula" userId="c93cf399-3ed7-4230-9282-8831e3fe5ae7" providerId="ADAL" clId="{2C476E74-E3F1-4E8B-8EE2-7B2126CBC6BB}" dt="2023-06-07T09:09:07.154" v="10"/>
          <ac:spMkLst>
            <pc:docMk/>
            <pc:sldMk cId="293201741" sldId="549"/>
            <ac:spMk id="73" creationId="{F37D0359-0921-E347-870F-3B1622079C49}"/>
          </ac:spMkLst>
        </pc:spChg>
        <pc:spChg chg="mod">
          <ac:chgData name="GOMEZ, Paula" userId="c93cf399-3ed7-4230-9282-8831e3fe5ae7" providerId="ADAL" clId="{2C476E74-E3F1-4E8B-8EE2-7B2126CBC6BB}" dt="2023-06-07T09:09:07.154" v="10"/>
          <ac:spMkLst>
            <pc:docMk/>
            <pc:sldMk cId="293201741" sldId="549"/>
            <ac:spMk id="74" creationId="{57B836CA-38C2-6746-A60B-04F35FABF923}"/>
          </ac:spMkLst>
        </pc:spChg>
        <pc:spChg chg="mod">
          <ac:chgData name="GOMEZ, Paula" userId="c93cf399-3ed7-4230-9282-8831e3fe5ae7" providerId="ADAL" clId="{2C476E74-E3F1-4E8B-8EE2-7B2126CBC6BB}" dt="2023-06-07T09:09:07.154" v="10"/>
          <ac:spMkLst>
            <pc:docMk/>
            <pc:sldMk cId="293201741" sldId="549"/>
            <ac:spMk id="75" creationId="{25377C34-BBA5-3D49-88F5-B282F01D958B}"/>
          </ac:spMkLst>
        </pc:spChg>
        <pc:spChg chg="mod">
          <ac:chgData name="GOMEZ, Paula" userId="c93cf399-3ed7-4230-9282-8831e3fe5ae7" providerId="ADAL" clId="{2C476E74-E3F1-4E8B-8EE2-7B2126CBC6BB}" dt="2023-06-07T09:09:07.154" v="10"/>
          <ac:spMkLst>
            <pc:docMk/>
            <pc:sldMk cId="293201741" sldId="549"/>
            <ac:spMk id="76" creationId="{C373BFB4-255E-B646-8471-A9CB8C818295}"/>
          </ac:spMkLst>
        </pc:spChg>
        <pc:spChg chg="mod">
          <ac:chgData name="GOMEZ, Paula" userId="c93cf399-3ed7-4230-9282-8831e3fe5ae7" providerId="ADAL" clId="{2C476E74-E3F1-4E8B-8EE2-7B2126CBC6BB}" dt="2023-06-07T09:09:07.154" v="10"/>
          <ac:spMkLst>
            <pc:docMk/>
            <pc:sldMk cId="293201741" sldId="549"/>
            <ac:spMk id="77" creationId="{29708016-C9DC-E547-A88A-3DE2942F81AD}"/>
          </ac:spMkLst>
        </pc:spChg>
        <pc:spChg chg="mod">
          <ac:chgData name="GOMEZ, Paula" userId="c93cf399-3ed7-4230-9282-8831e3fe5ae7" providerId="ADAL" clId="{2C476E74-E3F1-4E8B-8EE2-7B2126CBC6BB}" dt="2023-06-07T09:09:07.154" v="10"/>
          <ac:spMkLst>
            <pc:docMk/>
            <pc:sldMk cId="293201741" sldId="549"/>
            <ac:spMk id="78" creationId="{E6B1E443-83A0-6548-8D0D-F30AF36E6205}"/>
          </ac:spMkLst>
        </pc:spChg>
        <pc:grpChg chg="mod">
          <ac:chgData name="GOMEZ, Paula" userId="c93cf399-3ed7-4230-9282-8831e3fe5ae7" providerId="ADAL" clId="{2C476E74-E3F1-4E8B-8EE2-7B2126CBC6BB}" dt="2023-06-07T09:09:07.154" v="10"/>
          <ac:grpSpMkLst>
            <pc:docMk/>
            <pc:sldMk cId="293201741" sldId="549"/>
            <ac:grpSpMk id="20" creationId="{A3015DC0-EB06-544A-A815-8DA136D6638E}"/>
          </ac:grpSpMkLst>
        </pc:grpChg>
        <pc:picChg chg="mod">
          <ac:chgData name="GOMEZ, Paula" userId="c93cf399-3ed7-4230-9282-8831e3fe5ae7" providerId="ADAL" clId="{2C476E74-E3F1-4E8B-8EE2-7B2126CBC6BB}" dt="2023-06-07T09:09:07.154" v="10"/>
          <ac:picMkLst>
            <pc:docMk/>
            <pc:sldMk cId="293201741" sldId="549"/>
            <ac:picMk id="12" creationId="{B5BE20BA-E8F0-2E45-AE79-F81285EF43DB}"/>
          </ac:picMkLst>
        </pc:picChg>
        <pc:picChg chg="mod">
          <ac:chgData name="GOMEZ, Paula" userId="c93cf399-3ed7-4230-9282-8831e3fe5ae7" providerId="ADAL" clId="{2C476E74-E3F1-4E8B-8EE2-7B2126CBC6BB}" dt="2023-06-07T09:09:07.154" v="10"/>
          <ac:picMkLst>
            <pc:docMk/>
            <pc:sldMk cId="293201741" sldId="549"/>
            <ac:picMk id="13" creationId="{BF50BAC5-9D99-704B-9302-7570C0196501}"/>
          </ac:picMkLst>
        </pc:picChg>
        <pc:picChg chg="mod">
          <ac:chgData name="GOMEZ, Paula" userId="c93cf399-3ed7-4230-9282-8831e3fe5ae7" providerId="ADAL" clId="{2C476E74-E3F1-4E8B-8EE2-7B2126CBC6BB}" dt="2023-06-07T09:09:07.154" v="10"/>
          <ac:picMkLst>
            <pc:docMk/>
            <pc:sldMk cId="293201741" sldId="549"/>
            <ac:picMk id="19" creationId="{95B2E89B-46CE-984F-9914-7A587B88A2FE}"/>
          </ac:picMkLst>
        </pc:picChg>
      </pc:sldChg>
      <pc:sldChg chg="modSp mod">
        <pc:chgData name="GOMEZ, Paula" userId="c93cf399-3ed7-4230-9282-8831e3fe5ae7" providerId="ADAL" clId="{2C476E74-E3F1-4E8B-8EE2-7B2126CBC6BB}" dt="2023-06-07T09:24:38.387" v="242" actId="255"/>
        <pc:sldMkLst>
          <pc:docMk/>
          <pc:sldMk cId="2178240146" sldId="550"/>
        </pc:sldMkLst>
        <pc:spChg chg="mod">
          <ac:chgData name="GOMEZ, Paula" userId="c93cf399-3ed7-4230-9282-8831e3fe5ae7" providerId="ADAL" clId="{2C476E74-E3F1-4E8B-8EE2-7B2126CBC6BB}" dt="2023-06-07T09:09:07.154" v="10"/>
          <ac:spMkLst>
            <pc:docMk/>
            <pc:sldMk cId="2178240146" sldId="550"/>
            <ac:spMk id="2" creationId="{91D72958-DCA1-A449-A747-405D8EEC816C}"/>
          </ac:spMkLst>
        </pc:spChg>
        <pc:spChg chg="mod">
          <ac:chgData name="GOMEZ, Paula" userId="c93cf399-3ed7-4230-9282-8831e3fe5ae7" providerId="ADAL" clId="{2C476E74-E3F1-4E8B-8EE2-7B2126CBC6BB}" dt="2023-06-07T09:24:38.387" v="242" actId="255"/>
          <ac:spMkLst>
            <pc:docMk/>
            <pc:sldMk cId="2178240146" sldId="550"/>
            <ac:spMk id="3" creationId="{25127963-747C-A140-B005-3513114CE2C7}"/>
          </ac:spMkLst>
        </pc:spChg>
        <pc:spChg chg="mod">
          <ac:chgData name="GOMEZ, Paula" userId="c93cf399-3ed7-4230-9282-8831e3fe5ae7" providerId="ADAL" clId="{2C476E74-E3F1-4E8B-8EE2-7B2126CBC6BB}" dt="2023-06-07T09:09:07.154" v="10"/>
          <ac:spMkLst>
            <pc:docMk/>
            <pc:sldMk cId="2178240146" sldId="550"/>
            <ac:spMk id="4" creationId="{6CC33C6E-4854-9A48-B13E-90E71EC5CB27}"/>
          </ac:spMkLst>
        </pc:spChg>
        <pc:spChg chg="mod">
          <ac:chgData name="GOMEZ, Paula" userId="c93cf399-3ed7-4230-9282-8831e3fe5ae7" providerId="ADAL" clId="{2C476E74-E3F1-4E8B-8EE2-7B2126CBC6BB}" dt="2023-06-07T09:09:07.154" v="10"/>
          <ac:spMkLst>
            <pc:docMk/>
            <pc:sldMk cId="2178240146" sldId="550"/>
            <ac:spMk id="8" creationId="{A573BEAA-E5DC-9E49-A98B-F38598A46762}"/>
          </ac:spMkLst>
        </pc:spChg>
        <pc:spChg chg="mod">
          <ac:chgData name="GOMEZ, Paula" userId="c93cf399-3ed7-4230-9282-8831e3fe5ae7" providerId="ADAL" clId="{2C476E74-E3F1-4E8B-8EE2-7B2126CBC6BB}" dt="2023-06-07T09:09:07.154" v="10"/>
          <ac:spMkLst>
            <pc:docMk/>
            <pc:sldMk cId="2178240146" sldId="550"/>
            <ac:spMk id="9" creationId="{8B356D28-91A6-CA46-8EBC-E04A8CB2561E}"/>
          </ac:spMkLst>
        </pc:spChg>
        <pc:spChg chg="mod">
          <ac:chgData name="GOMEZ, Paula" userId="c93cf399-3ed7-4230-9282-8831e3fe5ae7" providerId="ADAL" clId="{2C476E74-E3F1-4E8B-8EE2-7B2126CBC6BB}" dt="2023-06-07T09:09:07.154" v="10"/>
          <ac:spMkLst>
            <pc:docMk/>
            <pc:sldMk cId="2178240146" sldId="550"/>
            <ac:spMk id="10" creationId="{FDD52F94-4B33-B344-8288-C3B57269FB7B}"/>
          </ac:spMkLst>
        </pc:spChg>
        <pc:spChg chg="mod">
          <ac:chgData name="GOMEZ, Paula" userId="c93cf399-3ed7-4230-9282-8831e3fe5ae7" providerId="ADAL" clId="{2C476E74-E3F1-4E8B-8EE2-7B2126CBC6BB}" dt="2023-06-07T09:09:07.154" v="10"/>
          <ac:spMkLst>
            <pc:docMk/>
            <pc:sldMk cId="2178240146" sldId="550"/>
            <ac:spMk id="11" creationId="{983DD767-2DBF-8D48-96DF-A4ECB1659525}"/>
          </ac:spMkLst>
        </pc:spChg>
        <pc:spChg chg="mod">
          <ac:chgData name="GOMEZ, Paula" userId="c93cf399-3ed7-4230-9282-8831e3fe5ae7" providerId="ADAL" clId="{2C476E74-E3F1-4E8B-8EE2-7B2126CBC6BB}" dt="2023-06-07T09:09:07.154" v="10"/>
          <ac:spMkLst>
            <pc:docMk/>
            <pc:sldMk cId="2178240146" sldId="550"/>
            <ac:spMk id="12" creationId="{9216A997-09DA-C94E-805C-EBEDC92C4010}"/>
          </ac:spMkLst>
        </pc:spChg>
        <pc:spChg chg="mod">
          <ac:chgData name="GOMEZ, Paula" userId="c93cf399-3ed7-4230-9282-8831e3fe5ae7" providerId="ADAL" clId="{2C476E74-E3F1-4E8B-8EE2-7B2126CBC6BB}" dt="2023-06-07T09:09:07.154" v="10"/>
          <ac:spMkLst>
            <pc:docMk/>
            <pc:sldMk cId="2178240146" sldId="550"/>
            <ac:spMk id="13" creationId="{7349FEC7-0D57-9C49-A402-C89BB07EE86D}"/>
          </ac:spMkLst>
        </pc:spChg>
        <pc:spChg chg="mod">
          <ac:chgData name="GOMEZ, Paula" userId="c93cf399-3ed7-4230-9282-8831e3fe5ae7" providerId="ADAL" clId="{2C476E74-E3F1-4E8B-8EE2-7B2126CBC6BB}" dt="2023-06-07T09:09:07.154" v="10"/>
          <ac:spMkLst>
            <pc:docMk/>
            <pc:sldMk cId="2178240146" sldId="550"/>
            <ac:spMk id="14" creationId="{831EC885-F348-9449-8B69-0BEBE70849C3}"/>
          </ac:spMkLst>
        </pc:spChg>
        <pc:spChg chg="mod">
          <ac:chgData name="GOMEZ, Paula" userId="c93cf399-3ed7-4230-9282-8831e3fe5ae7" providerId="ADAL" clId="{2C476E74-E3F1-4E8B-8EE2-7B2126CBC6BB}" dt="2023-06-07T09:09:07.154" v="10"/>
          <ac:spMkLst>
            <pc:docMk/>
            <pc:sldMk cId="2178240146" sldId="550"/>
            <ac:spMk id="15" creationId="{F7868001-CF34-164D-9295-9E456A551420}"/>
          </ac:spMkLst>
        </pc:spChg>
        <pc:spChg chg="mod">
          <ac:chgData name="GOMEZ, Paula" userId="c93cf399-3ed7-4230-9282-8831e3fe5ae7" providerId="ADAL" clId="{2C476E74-E3F1-4E8B-8EE2-7B2126CBC6BB}" dt="2023-06-07T09:09:07.154" v="10"/>
          <ac:spMkLst>
            <pc:docMk/>
            <pc:sldMk cId="2178240146" sldId="550"/>
            <ac:spMk id="16" creationId="{C516CE42-D6F0-6949-86B9-D1FA624C0443}"/>
          </ac:spMkLst>
        </pc:spChg>
        <pc:spChg chg="mod">
          <ac:chgData name="GOMEZ, Paula" userId="c93cf399-3ed7-4230-9282-8831e3fe5ae7" providerId="ADAL" clId="{2C476E74-E3F1-4E8B-8EE2-7B2126CBC6BB}" dt="2023-06-07T09:09:07.154" v="10"/>
          <ac:spMkLst>
            <pc:docMk/>
            <pc:sldMk cId="2178240146" sldId="550"/>
            <ac:spMk id="17" creationId="{D7D2E0E5-868B-CC45-8034-5F0DE946178B}"/>
          </ac:spMkLst>
        </pc:spChg>
        <pc:spChg chg="mod">
          <ac:chgData name="GOMEZ, Paula" userId="c93cf399-3ed7-4230-9282-8831e3fe5ae7" providerId="ADAL" clId="{2C476E74-E3F1-4E8B-8EE2-7B2126CBC6BB}" dt="2023-06-07T09:09:07.154" v="10"/>
          <ac:spMkLst>
            <pc:docMk/>
            <pc:sldMk cId="2178240146" sldId="550"/>
            <ac:spMk id="18" creationId="{FAB8F493-339E-D147-AEDC-CDAF43746F5E}"/>
          </ac:spMkLst>
        </pc:spChg>
        <pc:spChg chg="mod">
          <ac:chgData name="GOMEZ, Paula" userId="c93cf399-3ed7-4230-9282-8831e3fe5ae7" providerId="ADAL" clId="{2C476E74-E3F1-4E8B-8EE2-7B2126CBC6BB}" dt="2023-06-07T09:09:07.154" v="10"/>
          <ac:spMkLst>
            <pc:docMk/>
            <pc:sldMk cId="2178240146" sldId="550"/>
            <ac:spMk id="19" creationId="{E22CB499-4B5D-9347-B65E-902EE346688B}"/>
          </ac:spMkLst>
        </pc:spChg>
        <pc:spChg chg="mod">
          <ac:chgData name="GOMEZ, Paula" userId="c93cf399-3ed7-4230-9282-8831e3fe5ae7" providerId="ADAL" clId="{2C476E74-E3F1-4E8B-8EE2-7B2126CBC6BB}" dt="2023-06-07T09:09:07.154" v="10"/>
          <ac:spMkLst>
            <pc:docMk/>
            <pc:sldMk cId="2178240146" sldId="550"/>
            <ac:spMk id="20" creationId="{B462239F-12F3-5A4B-B508-B5D5E894E7F8}"/>
          </ac:spMkLst>
        </pc:spChg>
        <pc:spChg chg="mod">
          <ac:chgData name="GOMEZ, Paula" userId="c93cf399-3ed7-4230-9282-8831e3fe5ae7" providerId="ADAL" clId="{2C476E74-E3F1-4E8B-8EE2-7B2126CBC6BB}" dt="2023-06-07T09:09:07.154" v="10"/>
          <ac:spMkLst>
            <pc:docMk/>
            <pc:sldMk cId="2178240146" sldId="550"/>
            <ac:spMk id="21" creationId="{6561294E-EB26-2F44-B0FF-9AEB577E6D8B}"/>
          </ac:spMkLst>
        </pc:spChg>
        <pc:spChg chg="mod">
          <ac:chgData name="GOMEZ, Paula" userId="c93cf399-3ed7-4230-9282-8831e3fe5ae7" providerId="ADAL" clId="{2C476E74-E3F1-4E8B-8EE2-7B2126CBC6BB}" dt="2023-06-07T09:09:07.154" v="10"/>
          <ac:spMkLst>
            <pc:docMk/>
            <pc:sldMk cId="2178240146" sldId="550"/>
            <ac:spMk id="22" creationId="{778E5136-166A-1B4C-B1FA-0B7A371C9034}"/>
          </ac:spMkLst>
        </pc:spChg>
        <pc:spChg chg="mod">
          <ac:chgData name="GOMEZ, Paula" userId="c93cf399-3ed7-4230-9282-8831e3fe5ae7" providerId="ADAL" clId="{2C476E74-E3F1-4E8B-8EE2-7B2126CBC6BB}" dt="2023-06-07T09:09:07.154" v="10"/>
          <ac:spMkLst>
            <pc:docMk/>
            <pc:sldMk cId="2178240146" sldId="550"/>
            <ac:spMk id="23" creationId="{8059D25F-9795-D04A-84DC-F2DB289EA519}"/>
          </ac:spMkLst>
        </pc:spChg>
        <pc:spChg chg="mod">
          <ac:chgData name="GOMEZ, Paula" userId="c93cf399-3ed7-4230-9282-8831e3fe5ae7" providerId="ADAL" clId="{2C476E74-E3F1-4E8B-8EE2-7B2126CBC6BB}" dt="2023-06-07T09:09:07.154" v="10"/>
          <ac:spMkLst>
            <pc:docMk/>
            <pc:sldMk cId="2178240146" sldId="550"/>
            <ac:spMk id="24" creationId="{FD57AA55-F295-204D-B018-408010896D4C}"/>
          </ac:spMkLst>
        </pc:spChg>
        <pc:spChg chg="mod">
          <ac:chgData name="GOMEZ, Paula" userId="c93cf399-3ed7-4230-9282-8831e3fe5ae7" providerId="ADAL" clId="{2C476E74-E3F1-4E8B-8EE2-7B2126CBC6BB}" dt="2023-06-07T09:09:07.154" v="10"/>
          <ac:spMkLst>
            <pc:docMk/>
            <pc:sldMk cId="2178240146" sldId="550"/>
            <ac:spMk id="25" creationId="{09F3657E-DF44-8F42-A963-2A5CF20BC6D9}"/>
          </ac:spMkLst>
        </pc:spChg>
        <pc:spChg chg="mod">
          <ac:chgData name="GOMEZ, Paula" userId="c93cf399-3ed7-4230-9282-8831e3fe5ae7" providerId="ADAL" clId="{2C476E74-E3F1-4E8B-8EE2-7B2126CBC6BB}" dt="2023-06-07T09:09:07.154" v="10"/>
          <ac:spMkLst>
            <pc:docMk/>
            <pc:sldMk cId="2178240146" sldId="550"/>
            <ac:spMk id="26" creationId="{981A5E40-3958-804E-B85E-456869FD2779}"/>
          </ac:spMkLst>
        </pc:spChg>
        <pc:spChg chg="mod">
          <ac:chgData name="GOMEZ, Paula" userId="c93cf399-3ed7-4230-9282-8831e3fe5ae7" providerId="ADAL" clId="{2C476E74-E3F1-4E8B-8EE2-7B2126CBC6BB}" dt="2023-06-07T09:09:07.154" v="10"/>
          <ac:spMkLst>
            <pc:docMk/>
            <pc:sldMk cId="2178240146" sldId="550"/>
            <ac:spMk id="27" creationId="{96953D7D-7AAE-C446-9F52-D713391E3251}"/>
          </ac:spMkLst>
        </pc:spChg>
        <pc:spChg chg="mod">
          <ac:chgData name="GOMEZ, Paula" userId="c93cf399-3ed7-4230-9282-8831e3fe5ae7" providerId="ADAL" clId="{2C476E74-E3F1-4E8B-8EE2-7B2126CBC6BB}" dt="2023-06-07T09:09:07.154" v="10"/>
          <ac:spMkLst>
            <pc:docMk/>
            <pc:sldMk cId="2178240146" sldId="550"/>
            <ac:spMk id="28" creationId="{09D24D5E-7F3F-6549-BC06-D435056B30F0}"/>
          </ac:spMkLst>
        </pc:spChg>
        <pc:spChg chg="mod">
          <ac:chgData name="GOMEZ, Paula" userId="c93cf399-3ed7-4230-9282-8831e3fe5ae7" providerId="ADAL" clId="{2C476E74-E3F1-4E8B-8EE2-7B2126CBC6BB}" dt="2023-06-07T09:09:07.154" v="10"/>
          <ac:spMkLst>
            <pc:docMk/>
            <pc:sldMk cId="2178240146" sldId="550"/>
            <ac:spMk id="29" creationId="{ED430500-6F0F-AF47-9887-B06A69932CDF}"/>
          </ac:spMkLst>
        </pc:spChg>
        <pc:spChg chg="mod">
          <ac:chgData name="GOMEZ, Paula" userId="c93cf399-3ed7-4230-9282-8831e3fe5ae7" providerId="ADAL" clId="{2C476E74-E3F1-4E8B-8EE2-7B2126CBC6BB}" dt="2023-06-07T09:09:07.154" v="10"/>
          <ac:spMkLst>
            <pc:docMk/>
            <pc:sldMk cId="2178240146" sldId="550"/>
            <ac:spMk id="30" creationId="{00CC1A53-1E62-8541-BC2C-CC4FFEA007F7}"/>
          </ac:spMkLst>
        </pc:spChg>
        <pc:spChg chg="mod">
          <ac:chgData name="GOMEZ, Paula" userId="c93cf399-3ed7-4230-9282-8831e3fe5ae7" providerId="ADAL" clId="{2C476E74-E3F1-4E8B-8EE2-7B2126CBC6BB}" dt="2023-06-07T09:09:07.154" v="10"/>
          <ac:spMkLst>
            <pc:docMk/>
            <pc:sldMk cId="2178240146" sldId="550"/>
            <ac:spMk id="31" creationId="{DD15BD72-0B15-AF4F-AB52-55500481EB72}"/>
          </ac:spMkLst>
        </pc:spChg>
        <pc:spChg chg="mod">
          <ac:chgData name="GOMEZ, Paula" userId="c93cf399-3ed7-4230-9282-8831e3fe5ae7" providerId="ADAL" clId="{2C476E74-E3F1-4E8B-8EE2-7B2126CBC6BB}" dt="2023-06-07T09:09:07.154" v="10"/>
          <ac:spMkLst>
            <pc:docMk/>
            <pc:sldMk cId="2178240146" sldId="550"/>
            <ac:spMk id="32" creationId="{90763894-5B7D-B24D-A8E6-0B3C2F8D680B}"/>
          </ac:spMkLst>
        </pc:spChg>
        <pc:spChg chg="mod">
          <ac:chgData name="GOMEZ, Paula" userId="c93cf399-3ed7-4230-9282-8831e3fe5ae7" providerId="ADAL" clId="{2C476E74-E3F1-4E8B-8EE2-7B2126CBC6BB}" dt="2023-06-07T09:09:07.154" v="10"/>
          <ac:spMkLst>
            <pc:docMk/>
            <pc:sldMk cId="2178240146" sldId="550"/>
            <ac:spMk id="33" creationId="{2483F05C-C048-7645-9E19-7E2B975D4D30}"/>
          </ac:spMkLst>
        </pc:spChg>
        <pc:spChg chg="mod">
          <ac:chgData name="GOMEZ, Paula" userId="c93cf399-3ed7-4230-9282-8831e3fe5ae7" providerId="ADAL" clId="{2C476E74-E3F1-4E8B-8EE2-7B2126CBC6BB}" dt="2023-06-07T09:09:07.154" v="10"/>
          <ac:spMkLst>
            <pc:docMk/>
            <pc:sldMk cId="2178240146" sldId="550"/>
            <ac:spMk id="34" creationId="{080051B0-1B71-C147-922E-2235B7FB7E08}"/>
          </ac:spMkLst>
        </pc:spChg>
        <pc:spChg chg="mod">
          <ac:chgData name="GOMEZ, Paula" userId="c93cf399-3ed7-4230-9282-8831e3fe5ae7" providerId="ADAL" clId="{2C476E74-E3F1-4E8B-8EE2-7B2126CBC6BB}" dt="2023-06-07T09:09:07.154" v="10"/>
          <ac:spMkLst>
            <pc:docMk/>
            <pc:sldMk cId="2178240146" sldId="550"/>
            <ac:spMk id="35" creationId="{594B221A-4AB6-8D4C-80A5-B41CB0B6064B}"/>
          </ac:spMkLst>
        </pc:spChg>
        <pc:spChg chg="mod">
          <ac:chgData name="GOMEZ, Paula" userId="c93cf399-3ed7-4230-9282-8831e3fe5ae7" providerId="ADAL" clId="{2C476E74-E3F1-4E8B-8EE2-7B2126CBC6BB}" dt="2023-06-07T09:09:07.154" v="10"/>
          <ac:spMkLst>
            <pc:docMk/>
            <pc:sldMk cId="2178240146" sldId="550"/>
            <ac:spMk id="36" creationId="{F30A312F-8915-474B-AF43-E337488CAD76}"/>
          </ac:spMkLst>
        </pc:spChg>
        <pc:spChg chg="mod">
          <ac:chgData name="GOMEZ, Paula" userId="c93cf399-3ed7-4230-9282-8831e3fe5ae7" providerId="ADAL" clId="{2C476E74-E3F1-4E8B-8EE2-7B2126CBC6BB}" dt="2023-06-07T09:09:07.154" v="10"/>
          <ac:spMkLst>
            <pc:docMk/>
            <pc:sldMk cId="2178240146" sldId="550"/>
            <ac:spMk id="37" creationId="{AA6B4B39-D207-884F-A390-16707A727802}"/>
          </ac:spMkLst>
        </pc:spChg>
        <pc:spChg chg="mod">
          <ac:chgData name="GOMEZ, Paula" userId="c93cf399-3ed7-4230-9282-8831e3fe5ae7" providerId="ADAL" clId="{2C476E74-E3F1-4E8B-8EE2-7B2126CBC6BB}" dt="2023-06-07T09:09:07.154" v="10"/>
          <ac:spMkLst>
            <pc:docMk/>
            <pc:sldMk cId="2178240146" sldId="550"/>
            <ac:spMk id="38" creationId="{E00BC9ED-74A1-8042-8E75-99AD775A6A27}"/>
          </ac:spMkLst>
        </pc:spChg>
        <pc:spChg chg="mod">
          <ac:chgData name="GOMEZ, Paula" userId="c93cf399-3ed7-4230-9282-8831e3fe5ae7" providerId="ADAL" clId="{2C476E74-E3F1-4E8B-8EE2-7B2126CBC6BB}" dt="2023-06-07T09:09:07.154" v="10"/>
          <ac:spMkLst>
            <pc:docMk/>
            <pc:sldMk cId="2178240146" sldId="550"/>
            <ac:spMk id="39" creationId="{F923C715-F4A0-864D-BAA0-6CBFF9568006}"/>
          </ac:spMkLst>
        </pc:spChg>
        <pc:spChg chg="mod">
          <ac:chgData name="GOMEZ, Paula" userId="c93cf399-3ed7-4230-9282-8831e3fe5ae7" providerId="ADAL" clId="{2C476E74-E3F1-4E8B-8EE2-7B2126CBC6BB}" dt="2023-06-07T09:09:07.154" v="10"/>
          <ac:spMkLst>
            <pc:docMk/>
            <pc:sldMk cId="2178240146" sldId="550"/>
            <ac:spMk id="40" creationId="{1DB55A6E-B90C-C844-A41A-F6EFF12A1264}"/>
          </ac:spMkLst>
        </pc:spChg>
        <pc:spChg chg="mod">
          <ac:chgData name="GOMEZ, Paula" userId="c93cf399-3ed7-4230-9282-8831e3fe5ae7" providerId="ADAL" clId="{2C476E74-E3F1-4E8B-8EE2-7B2126CBC6BB}" dt="2023-06-07T09:09:07.154" v="10"/>
          <ac:spMkLst>
            <pc:docMk/>
            <pc:sldMk cId="2178240146" sldId="550"/>
            <ac:spMk id="41" creationId="{7CEF1566-7B80-4847-B8DE-F896DA07A1A0}"/>
          </ac:spMkLst>
        </pc:spChg>
        <pc:spChg chg="mod">
          <ac:chgData name="GOMEZ, Paula" userId="c93cf399-3ed7-4230-9282-8831e3fe5ae7" providerId="ADAL" clId="{2C476E74-E3F1-4E8B-8EE2-7B2126CBC6BB}" dt="2023-06-07T09:09:07.154" v="10"/>
          <ac:spMkLst>
            <pc:docMk/>
            <pc:sldMk cId="2178240146" sldId="550"/>
            <ac:spMk id="42" creationId="{C494CAF9-521D-7A4A-BD1D-26FBCA668748}"/>
          </ac:spMkLst>
        </pc:spChg>
        <pc:spChg chg="mod">
          <ac:chgData name="GOMEZ, Paula" userId="c93cf399-3ed7-4230-9282-8831e3fe5ae7" providerId="ADAL" clId="{2C476E74-E3F1-4E8B-8EE2-7B2126CBC6BB}" dt="2023-06-07T09:09:07.154" v="10"/>
          <ac:spMkLst>
            <pc:docMk/>
            <pc:sldMk cId="2178240146" sldId="550"/>
            <ac:spMk id="43" creationId="{BBE3D7B2-E7C9-6C42-8524-2CA4ECC0E074}"/>
          </ac:spMkLst>
        </pc:spChg>
        <pc:spChg chg="mod">
          <ac:chgData name="GOMEZ, Paula" userId="c93cf399-3ed7-4230-9282-8831e3fe5ae7" providerId="ADAL" clId="{2C476E74-E3F1-4E8B-8EE2-7B2126CBC6BB}" dt="2023-06-07T09:09:07.154" v="10"/>
          <ac:spMkLst>
            <pc:docMk/>
            <pc:sldMk cId="2178240146" sldId="550"/>
            <ac:spMk id="44" creationId="{DD55EACF-71AE-2346-9287-83C1AACBADC8}"/>
          </ac:spMkLst>
        </pc:spChg>
        <pc:spChg chg="mod">
          <ac:chgData name="GOMEZ, Paula" userId="c93cf399-3ed7-4230-9282-8831e3fe5ae7" providerId="ADAL" clId="{2C476E74-E3F1-4E8B-8EE2-7B2126CBC6BB}" dt="2023-06-07T09:09:07.154" v="10"/>
          <ac:spMkLst>
            <pc:docMk/>
            <pc:sldMk cId="2178240146" sldId="550"/>
            <ac:spMk id="45" creationId="{D325C3BA-7128-B64F-91C6-D9138088E9B1}"/>
          </ac:spMkLst>
        </pc:spChg>
        <pc:spChg chg="mod">
          <ac:chgData name="GOMEZ, Paula" userId="c93cf399-3ed7-4230-9282-8831e3fe5ae7" providerId="ADAL" clId="{2C476E74-E3F1-4E8B-8EE2-7B2126CBC6BB}" dt="2023-06-07T09:09:07.154" v="10"/>
          <ac:spMkLst>
            <pc:docMk/>
            <pc:sldMk cId="2178240146" sldId="550"/>
            <ac:spMk id="46" creationId="{FA066BE1-EA16-E44A-B641-29497D50A6EB}"/>
          </ac:spMkLst>
        </pc:spChg>
        <pc:spChg chg="mod">
          <ac:chgData name="GOMEZ, Paula" userId="c93cf399-3ed7-4230-9282-8831e3fe5ae7" providerId="ADAL" clId="{2C476E74-E3F1-4E8B-8EE2-7B2126CBC6BB}" dt="2023-06-07T09:09:07.154" v="10"/>
          <ac:spMkLst>
            <pc:docMk/>
            <pc:sldMk cId="2178240146" sldId="550"/>
            <ac:spMk id="47" creationId="{8BFAE229-5AD7-9B42-8E6A-C7E058ACD5DF}"/>
          </ac:spMkLst>
        </pc:spChg>
        <pc:spChg chg="mod">
          <ac:chgData name="GOMEZ, Paula" userId="c93cf399-3ed7-4230-9282-8831e3fe5ae7" providerId="ADAL" clId="{2C476E74-E3F1-4E8B-8EE2-7B2126CBC6BB}" dt="2023-06-07T09:09:07.154" v="10"/>
          <ac:spMkLst>
            <pc:docMk/>
            <pc:sldMk cId="2178240146" sldId="550"/>
            <ac:spMk id="48" creationId="{379CD24F-F7B7-0045-B4E7-5AB7A5A89FF3}"/>
          </ac:spMkLst>
        </pc:spChg>
        <pc:spChg chg="mod">
          <ac:chgData name="GOMEZ, Paula" userId="c93cf399-3ed7-4230-9282-8831e3fe5ae7" providerId="ADAL" clId="{2C476E74-E3F1-4E8B-8EE2-7B2126CBC6BB}" dt="2023-06-07T09:09:07.154" v="10"/>
          <ac:spMkLst>
            <pc:docMk/>
            <pc:sldMk cId="2178240146" sldId="550"/>
            <ac:spMk id="49" creationId="{7313903B-F631-DB4F-AAC6-84E448AFDD4B}"/>
          </ac:spMkLst>
        </pc:spChg>
        <pc:spChg chg="mod">
          <ac:chgData name="GOMEZ, Paula" userId="c93cf399-3ed7-4230-9282-8831e3fe5ae7" providerId="ADAL" clId="{2C476E74-E3F1-4E8B-8EE2-7B2126CBC6BB}" dt="2023-06-07T09:09:07.154" v="10"/>
          <ac:spMkLst>
            <pc:docMk/>
            <pc:sldMk cId="2178240146" sldId="550"/>
            <ac:spMk id="50" creationId="{B51E969B-FF7F-6440-AD47-317A14A8B6F3}"/>
          </ac:spMkLst>
        </pc:spChg>
        <pc:spChg chg="mod">
          <ac:chgData name="GOMEZ, Paula" userId="c93cf399-3ed7-4230-9282-8831e3fe5ae7" providerId="ADAL" clId="{2C476E74-E3F1-4E8B-8EE2-7B2126CBC6BB}" dt="2023-06-07T09:09:07.154" v="10"/>
          <ac:spMkLst>
            <pc:docMk/>
            <pc:sldMk cId="2178240146" sldId="550"/>
            <ac:spMk id="51" creationId="{F3265227-1871-DA4B-8348-6A04249CEA06}"/>
          </ac:spMkLst>
        </pc:spChg>
        <pc:spChg chg="mod">
          <ac:chgData name="GOMEZ, Paula" userId="c93cf399-3ed7-4230-9282-8831e3fe5ae7" providerId="ADAL" clId="{2C476E74-E3F1-4E8B-8EE2-7B2126CBC6BB}" dt="2023-06-07T09:09:07.154" v="10"/>
          <ac:spMkLst>
            <pc:docMk/>
            <pc:sldMk cId="2178240146" sldId="550"/>
            <ac:spMk id="52" creationId="{94AFAB81-782E-B145-844C-646F1EE31D3A}"/>
          </ac:spMkLst>
        </pc:spChg>
        <pc:spChg chg="mod">
          <ac:chgData name="GOMEZ, Paula" userId="c93cf399-3ed7-4230-9282-8831e3fe5ae7" providerId="ADAL" clId="{2C476E74-E3F1-4E8B-8EE2-7B2126CBC6BB}" dt="2023-06-07T09:09:07.154" v="10"/>
          <ac:spMkLst>
            <pc:docMk/>
            <pc:sldMk cId="2178240146" sldId="550"/>
            <ac:spMk id="53" creationId="{6264121D-A85B-9442-94E9-A773D57F0836}"/>
          </ac:spMkLst>
        </pc:spChg>
        <pc:spChg chg="mod">
          <ac:chgData name="GOMEZ, Paula" userId="c93cf399-3ed7-4230-9282-8831e3fe5ae7" providerId="ADAL" clId="{2C476E74-E3F1-4E8B-8EE2-7B2126CBC6BB}" dt="2023-06-07T09:09:07.154" v="10"/>
          <ac:spMkLst>
            <pc:docMk/>
            <pc:sldMk cId="2178240146" sldId="550"/>
            <ac:spMk id="54" creationId="{1D48281C-E8DC-AB46-9296-C3921BBFD48F}"/>
          </ac:spMkLst>
        </pc:spChg>
        <pc:spChg chg="mod">
          <ac:chgData name="GOMEZ, Paula" userId="c93cf399-3ed7-4230-9282-8831e3fe5ae7" providerId="ADAL" clId="{2C476E74-E3F1-4E8B-8EE2-7B2126CBC6BB}" dt="2023-06-07T09:09:07.154" v="10"/>
          <ac:spMkLst>
            <pc:docMk/>
            <pc:sldMk cId="2178240146" sldId="550"/>
            <ac:spMk id="55" creationId="{447F36CC-2C55-504D-AA39-C55A8839AFD3}"/>
          </ac:spMkLst>
        </pc:spChg>
        <pc:spChg chg="mod">
          <ac:chgData name="GOMEZ, Paula" userId="c93cf399-3ed7-4230-9282-8831e3fe5ae7" providerId="ADAL" clId="{2C476E74-E3F1-4E8B-8EE2-7B2126CBC6BB}" dt="2023-06-07T09:09:07.154" v="10"/>
          <ac:spMkLst>
            <pc:docMk/>
            <pc:sldMk cId="2178240146" sldId="550"/>
            <ac:spMk id="56" creationId="{AE3306E4-73C0-E141-8356-2CAFDCCBE144}"/>
          </ac:spMkLst>
        </pc:spChg>
        <pc:spChg chg="mod">
          <ac:chgData name="GOMEZ, Paula" userId="c93cf399-3ed7-4230-9282-8831e3fe5ae7" providerId="ADAL" clId="{2C476E74-E3F1-4E8B-8EE2-7B2126CBC6BB}" dt="2023-06-07T09:09:07.154" v="10"/>
          <ac:spMkLst>
            <pc:docMk/>
            <pc:sldMk cId="2178240146" sldId="550"/>
            <ac:spMk id="57" creationId="{55AB8541-9A81-6948-B618-030E5B1E29E2}"/>
          </ac:spMkLst>
        </pc:spChg>
        <pc:spChg chg="mod">
          <ac:chgData name="GOMEZ, Paula" userId="c93cf399-3ed7-4230-9282-8831e3fe5ae7" providerId="ADAL" clId="{2C476E74-E3F1-4E8B-8EE2-7B2126CBC6BB}" dt="2023-06-07T09:09:07.154" v="10"/>
          <ac:spMkLst>
            <pc:docMk/>
            <pc:sldMk cId="2178240146" sldId="550"/>
            <ac:spMk id="58" creationId="{33D67842-99AF-FD40-848F-DBA8A81786F1}"/>
          </ac:spMkLst>
        </pc:spChg>
        <pc:spChg chg="mod">
          <ac:chgData name="GOMEZ, Paula" userId="c93cf399-3ed7-4230-9282-8831e3fe5ae7" providerId="ADAL" clId="{2C476E74-E3F1-4E8B-8EE2-7B2126CBC6BB}" dt="2023-06-07T09:09:07.154" v="10"/>
          <ac:spMkLst>
            <pc:docMk/>
            <pc:sldMk cId="2178240146" sldId="550"/>
            <ac:spMk id="59" creationId="{1DC1728D-55B6-B547-B4FB-22D4F8B33B51}"/>
          </ac:spMkLst>
        </pc:spChg>
        <pc:spChg chg="mod">
          <ac:chgData name="GOMEZ, Paula" userId="c93cf399-3ed7-4230-9282-8831e3fe5ae7" providerId="ADAL" clId="{2C476E74-E3F1-4E8B-8EE2-7B2126CBC6BB}" dt="2023-06-07T09:09:07.154" v="10"/>
          <ac:spMkLst>
            <pc:docMk/>
            <pc:sldMk cId="2178240146" sldId="550"/>
            <ac:spMk id="60" creationId="{B59F63AE-D517-1647-A55B-3E30D260B7BF}"/>
          </ac:spMkLst>
        </pc:spChg>
        <pc:spChg chg="mod">
          <ac:chgData name="GOMEZ, Paula" userId="c93cf399-3ed7-4230-9282-8831e3fe5ae7" providerId="ADAL" clId="{2C476E74-E3F1-4E8B-8EE2-7B2126CBC6BB}" dt="2023-06-07T09:09:07.154" v="10"/>
          <ac:spMkLst>
            <pc:docMk/>
            <pc:sldMk cId="2178240146" sldId="550"/>
            <ac:spMk id="61" creationId="{2C68A767-C0C3-ED44-AEAA-6013F49E6E54}"/>
          </ac:spMkLst>
        </pc:spChg>
        <pc:spChg chg="mod">
          <ac:chgData name="GOMEZ, Paula" userId="c93cf399-3ed7-4230-9282-8831e3fe5ae7" providerId="ADAL" clId="{2C476E74-E3F1-4E8B-8EE2-7B2126CBC6BB}" dt="2023-06-07T09:09:07.154" v="10"/>
          <ac:spMkLst>
            <pc:docMk/>
            <pc:sldMk cId="2178240146" sldId="550"/>
            <ac:spMk id="62" creationId="{2A69456C-41F6-F84F-9963-37BE9A0EB325}"/>
          </ac:spMkLst>
        </pc:spChg>
        <pc:spChg chg="mod">
          <ac:chgData name="GOMEZ, Paula" userId="c93cf399-3ed7-4230-9282-8831e3fe5ae7" providerId="ADAL" clId="{2C476E74-E3F1-4E8B-8EE2-7B2126CBC6BB}" dt="2023-06-07T09:09:07.154" v="10"/>
          <ac:spMkLst>
            <pc:docMk/>
            <pc:sldMk cId="2178240146" sldId="550"/>
            <ac:spMk id="63" creationId="{E3B4C66B-D299-D444-B5E2-F9523BA07536}"/>
          </ac:spMkLst>
        </pc:spChg>
        <pc:spChg chg="mod">
          <ac:chgData name="GOMEZ, Paula" userId="c93cf399-3ed7-4230-9282-8831e3fe5ae7" providerId="ADAL" clId="{2C476E74-E3F1-4E8B-8EE2-7B2126CBC6BB}" dt="2023-06-07T09:09:07.154" v="10"/>
          <ac:spMkLst>
            <pc:docMk/>
            <pc:sldMk cId="2178240146" sldId="550"/>
            <ac:spMk id="64" creationId="{098122E0-6B2C-0A4B-B835-65979DA6EED0}"/>
          </ac:spMkLst>
        </pc:spChg>
        <pc:grpChg chg="mod">
          <ac:chgData name="GOMEZ, Paula" userId="c93cf399-3ed7-4230-9282-8831e3fe5ae7" providerId="ADAL" clId="{2C476E74-E3F1-4E8B-8EE2-7B2126CBC6BB}" dt="2023-06-07T09:09:07.154" v="10"/>
          <ac:grpSpMkLst>
            <pc:docMk/>
            <pc:sldMk cId="2178240146" sldId="550"/>
            <ac:grpSpMk id="7" creationId="{405838AF-B404-F744-9006-62FE425D0AEB}"/>
          </ac:grpSpMkLst>
        </pc:grpChg>
        <pc:picChg chg="mod">
          <ac:chgData name="GOMEZ, Paula" userId="c93cf399-3ed7-4230-9282-8831e3fe5ae7" providerId="ADAL" clId="{2C476E74-E3F1-4E8B-8EE2-7B2126CBC6BB}" dt="2023-06-07T09:09:07.154" v="10"/>
          <ac:picMkLst>
            <pc:docMk/>
            <pc:sldMk cId="2178240146" sldId="550"/>
            <ac:picMk id="5" creationId="{19C521E9-EEF8-0A41-95E7-3AE8CFF7B7DE}"/>
          </ac:picMkLst>
        </pc:picChg>
        <pc:picChg chg="mod">
          <ac:chgData name="GOMEZ, Paula" userId="c93cf399-3ed7-4230-9282-8831e3fe5ae7" providerId="ADAL" clId="{2C476E74-E3F1-4E8B-8EE2-7B2126CBC6BB}" dt="2023-06-07T09:09:07.154" v="10"/>
          <ac:picMkLst>
            <pc:docMk/>
            <pc:sldMk cId="2178240146" sldId="550"/>
            <ac:picMk id="6" creationId="{5A086D6B-C5C4-304F-9ACD-CE88FFB17E04}"/>
          </ac:picMkLst>
        </pc:picChg>
      </pc:sldChg>
      <pc:sldChg chg="modSp mod modAnim modNotes">
        <pc:chgData name="GOMEZ, Paula" userId="c93cf399-3ed7-4230-9282-8831e3fe5ae7" providerId="ADAL" clId="{2C476E74-E3F1-4E8B-8EE2-7B2126CBC6BB}" dt="2023-06-07T09:25:50.261" v="253"/>
        <pc:sldMkLst>
          <pc:docMk/>
          <pc:sldMk cId="985196505" sldId="551"/>
        </pc:sldMkLst>
        <pc:spChg chg="mod">
          <ac:chgData name="GOMEZ, Paula" userId="c93cf399-3ed7-4230-9282-8831e3fe5ae7" providerId="ADAL" clId="{2C476E74-E3F1-4E8B-8EE2-7B2126CBC6BB}" dt="2023-06-07T09:24:50.499" v="245" actId="2711"/>
          <ac:spMkLst>
            <pc:docMk/>
            <pc:sldMk cId="985196505" sldId="551"/>
            <ac:spMk id="2" creationId="{00945909-8DA7-6547-ADB1-9AC3FEBAB74B}"/>
          </ac:spMkLst>
        </pc:spChg>
        <pc:spChg chg="mod">
          <ac:chgData name="GOMEZ, Paula" userId="c93cf399-3ed7-4230-9282-8831e3fe5ae7" providerId="ADAL" clId="{2C476E74-E3F1-4E8B-8EE2-7B2126CBC6BB}" dt="2023-06-07T09:09:07.154" v="10"/>
          <ac:spMkLst>
            <pc:docMk/>
            <pc:sldMk cId="985196505" sldId="551"/>
            <ac:spMk id="3" creationId="{633A4748-A32F-6743-93F4-73F75315CE40}"/>
          </ac:spMkLst>
        </pc:spChg>
        <pc:spChg chg="mod">
          <ac:chgData name="GOMEZ, Paula" userId="c93cf399-3ed7-4230-9282-8831e3fe5ae7" providerId="ADAL" clId="{2C476E74-E3F1-4E8B-8EE2-7B2126CBC6BB}" dt="2023-06-07T09:25:28.578" v="251" actId="1076"/>
          <ac:spMkLst>
            <pc:docMk/>
            <pc:sldMk cId="985196505" sldId="551"/>
            <ac:spMk id="4" creationId="{B9D46BE3-59BD-814C-8E61-3CC01A87E3B0}"/>
          </ac:spMkLst>
        </pc:spChg>
        <pc:spChg chg="mod">
          <ac:chgData name="GOMEZ, Paula" userId="c93cf399-3ed7-4230-9282-8831e3fe5ae7" providerId="ADAL" clId="{2C476E74-E3F1-4E8B-8EE2-7B2126CBC6BB}" dt="2023-06-07T09:25:10.311" v="248" actId="113"/>
          <ac:spMkLst>
            <pc:docMk/>
            <pc:sldMk cId="985196505" sldId="551"/>
            <ac:spMk id="5" creationId="{141170A2-F73A-C541-80D0-AF74D0438036}"/>
          </ac:spMkLst>
        </pc:spChg>
        <pc:spChg chg="mod">
          <ac:chgData name="GOMEZ, Paula" userId="c93cf399-3ed7-4230-9282-8831e3fe5ae7" providerId="ADAL" clId="{2C476E74-E3F1-4E8B-8EE2-7B2126CBC6BB}" dt="2023-06-07T09:25:21.545" v="250" actId="1076"/>
          <ac:spMkLst>
            <pc:docMk/>
            <pc:sldMk cId="985196505" sldId="551"/>
            <ac:spMk id="6" creationId="{8696EEB3-EA09-A34B-8739-7A6F3ADE041E}"/>
          </ac:spMkLst>
        </pc:spChg>
        <pc:spChg chg="mod">
          <ac:chgData name="GOMEZ, Paula" userId="c93cf399-3ed7-4230-9282-8831e3fe5ae7" providerId="ADAL" clId="{2C476E74-E3F1-4E8B-8EE2-7B2126CBC6BB}" dt="2023-06-07T09:25:28.578" v="251" actId="1076"/>
          <ac:spMkLst>
            <pc:docMk/>
            <pc:sldMk cId="985196505" sldId="551"/>
            <ac:spMk id="7" creationId="{E3642B62-2120-5B47-B6DE-137075DFEC27}"/>
          </ac:spMkLst>
        </pc:spChg>
        <pc:spChg chg="mod">
          <ac:chgData name="GOMEZ, Paula" userId="c93cf399-3ed7-4230-9282-8831e3fe5ae7" providerId="ADAL" clId="{2C476E74-E3F1-4E8B-8EE2-7B2126CBC6BB}" dt="2023-06-07T09:25:28.578" v="251" actId="1076"/>
          <ac:spMkLst>
            <pc:docMk/>
            <pc:sldMk cId="985196505" sldId="551"/>
            <ac:spMk id="8" creationId="{F99EF06B-10DD-8B46-86AB-BDE40D2021B5}"/>
          </ac:spMkLst>
        </pc:spChg>
        <pc:spChg chg="mod">
          <ac:chgData name="GOMEZ, Paula" userId="c93cf399-3ed7-4230-9282-8831e3fe5ae7" providerId="ADAL" clId="{2C476E74-E3F1-4E8B-8EE2-7B2126CBC6BB}" dt="2023-06-07T09:25:28.578" v="251" actId="1076"/>
          <ac:spMkLst>
            <pc:docMk/>
            <pc:sldMk cId="985196505" sldId="551"/>
            <ac:spMk id="9" creationId="{BF4AD423-BBED-0147-825A-AEECF4665475}"/>
          </ac:spMkLst>
        </pc:spChg>
        <pc:spChg chg="mod">
          <ac:chgData name="GOMEZ, Paula" userId="c93cf399-3ed7-4230-9282-8831e3fe5ae7" providerId="ADAL" clId="{2C476E74-E3F1-4E8B-8EE2-7B2126CBC6BB}" dt="2023-06-07T09:09:07.154" v="10"/>
          <ac:spMkLst>
            <pc:docMk/>
            <pc:sldMk cId="985196505" sldId="551"/>
            <ac:spMk id="10" creationId="{019FF027-6280-EF4C-A52A-920BD524F322}"/>
          </ac:spMkLst>
        </pc:spChg>
        <pc:spChg chg="mod">
          <ac:chgData name="GOMEZ, Paula" userId="c93cf399-3ed7-4230-9282-8831e3fe5ae7" providerId="ADAL" clId="{2C476E74-E3F1-4E8B-8EE2-7B2126CBC6BB}" dt="2023-06-07T09:09:07.154" v="10"/>
          <ac:spMkLst>
            <pc:docMk/>
            <pc:sldMk cId="985196505" sldId="551"/>
            <ac:spMk id="11" creationId="{C975B9AC-DBAE-A444-9AC3-34034202185E}"/>
          </ac:spMkLst>
        </pc:spChg>
      </pc:sldChg>
      <pc:sldChg chg="modSp mod">
        <pc:chgData name="GOMEZ, Paula" userId="c93cf399-3ed7-4230-9282-8831e3fe5ae7" providerId="ADAL" clId="{2C476E74-E3F1-4E8B-8EE2-7B2126CBC6BB}" dt="2023-06-07T09:26:06.298" v="257" actId="1076"/>
        <pc:sldMkLst>
          <pc:docMk/>
          <pc:sldMk cId="3604629505" sldId="552"/>
        </pc:sldMkLst>
        <pc:spChg chg="mod">
          <ac:chgData name="GOMEZ, Paula" userId="c93cf399-3ed7-4230-9282-8831e3fe5ae7" providerId="ADAL" clId="{2C476E74-E3F1-4E8B-8EE2-7B2126CBC6BB}" dt="2023-06-07T09:26:06.298" v="257" actId="1076"/>
          <ac:spMkLst>
            <pc:docMk/>
            <pc:sldMk cId="3604629505" sldId="552"/>
            <ac:spMk id="2" creationId="{E1F2837D-3EC2-D148-9111-8DAA1274586E}"/>
          </ac:spMkLst>
        </pc:spChg>
        <pc:spChg chg="mod">
          <ac:chgData name="GOMEZ, Paula" userId="c93cf399-3ed7-4230-9282-8831e3fe5ae7" providerId="ADAL" clId="{2C476E74-E3F1-4E8B-8EE2-7B2126CBC6BB}" dt="2023-06-07T09:09:07.154" v="10"/>
          <ac:spMkLst>
            <pc:docMk/>
            <pc:sldMk cId="3604629505" sldId="552"/>
            <ac:spMk id="3" creationId="{D8778250-5C53-054B-A0F5-F08AFAD67046}"/>
          </ac:spMkLst>
        </pc:spChg>
        <pc:spChg chg="mod">
          <ac:chgData name="GOMEZ, Paula" userId="c93cf399-3ed7-4230-9282-8831e3fe5ae7" providerId="ADAL" clId="{2C476E74-E3F1-4E8B-8EE2-7B2126CBC6BB}" dt="2023-06-07T09:09:07.154" v="10"/>
          <ac:spMkLst>
            <pc:docMk/>
            <pc:sldMk cId="3604629505" sldId="552"/>
            <ac:spMk id="4" creationId="{3A05CBEA-EE81-6B43-A666-F524D214770D}"/>
          </ac:spMkLst>
        </pc:spChg>
        <pc:spChg chg="mod">
          <ac:chgData name="GOMEZ, Paula" userId="c93cf399-3ed7-4230-9282-8831e3fe5ae7" providerId="ADAL" clId="{2C476E74-E3F1-4E8B-8EE2-7B2126CBC6BB}" dt="2023-06-07T09:09:07.154" v="10"/>
          <ac:spMkLst>
            <pc:docMk/>
            <pc:sldMk cId="3604629505" sldId="552"/>
            <ac:spMk id="5" creationId="{8E2509B3-A775-7E4E-880D-3FC2FC9D9443}"/>
          </ac:spMkLst>
        </pc:spChg>
      </pc:sldChg>
      <pc:sldChg chg="addSp modSp mod modAnim">
        <pc:chgData name="GOMEZ, Paula" userId="c93cf399-3ed7-4230-9282-8831e3fe5ae7" providerId="ADAL" clId="{2C476E74-E3F1-4E8B-8EE2-7B2126CBC6BB}" dt="2023-06-07T11:57:35.886" v="831"/>
        <pc:sldMkLst>
          <pc:docMk/>
          <pc:sldMk cId="3281125240" sldId="553"/>
        </pc:sldMkLst>
        <pc:spChg chg="mod">
          <ac:chgData name="GOMEZ, Paula" userId="c93cf399-3ed7-4230-9282-8831e3fe5ae7" providerId="ADAL" clId="{2C476E74-E3F1-4E8B-8EE2-7B2126CBC6BB}" dt="2023-06-07T09:26:24.322" v="260" actId="14100"/>
          <ac:spMkLst>
            <pc:docMk/>
            <pc:sldMk cId="3281125240" sldId="553"/>
            <ac:spMk id="2" creationId="{509E7672-111D-2E47-A0E0-AB6998A349F6}"/>
          </ac:spMkLst>
        </pc:spChg>
        <pc:spChg chg="add mod">
          <ac:chgData name="GOMEZ, Paula" userId="c93cf399-3ed7-4230-9282-8831e3fe5ae7" providerId="ADAL" clId="{2C476E74-E3F1-4E8B-8EE2-7B2126CBC6BB}" dt="2023-06-07T11:49:22.772" v="777" actId="1076"/>
          <ac:spMkLst>
            <pc:docMk/>
            <pc:sldMk cId="3281125240" sldId="553"/>
            <ac:spMk id="5" creationId="{F37381D1-83BE-454D-B9D1-E7577CF040ED}"/>
          </ac:spMkLst>
        </pc:spChg>
        <pc:spChg chg="mod">
          <ac:chgData name="GOMEZ, Paula" userId="c93cf399-3ed7-4230-9282-8831e3fe5ae7" providerId="ADAL" clId="{2C476E74-E3F1-4E8B-8EE2-7B2126CBC6BB}" dt="2023-06-07T11:49:27.217" v="779" actId="27636"/>
          <ac:spMkLst>
            <pc:docMk/>
            <pc:sldMk cId="3281125240" sldId="553"/>
            <ac:spMk id="8" creationId="{00000000-0000-0000-0000-000000000000}"/>
          </ac:spMkLst>
        </pc:spChg>
        <pc:spChg chg="mod">
          <ac:chgData name="GOMEZ, Paula" userId="c93cf399-3ed7-4230-9282-8831e3fe5ae7" providerId="ADAL" clId="{2C476E74-E3F1-4E8B-8EE2-7B2126CBC6BB}" dt="2023-06-07T11:57:35.886" v="831"/>
          <ac:spMkLst>
            <pc:docMk/>
            <pc:sldMk cId="3281125240" sldId="553"/>
            <ac:spMk id="9" creationId="{00000000-0000-0000-0000-000000000000}"/>
          </ac:spMkLst>
        </pc:spChg>
      </pc:sldChg>
      <pc:sldChg chg="modSp mod">
        <pc:chgData name="GOMEZ, Paula" userId="c93cf399-3ed7-4230-9282-8831e3fe5ae7" providerId="ADAL" clId="{2C476E74-E3F1-4E8B-8EE2-7B2126CBC6BB}" dt="2023-06-07T11:50:31.606" v="788" actId="14100"/>
        <pc:sldMkLst>
          <pc:docMk/>
          <pc:sldMk cId="2951667409" sldId="554"/>
        </pc:sldMkLst>
        <pc:spChg chg="mod">
          <ac:chgData name="GOMEZ, Paula" userId="c93cf399-3ed7-4230-9282-8831e3fe5ae7" providerId="ADAL" clId="{2C476E74-E3F1-4E8B-8EE2-7B2126CBC6BB}" dt="2023-06-07T11:50:31.606" v="788" actId="14100"/>
          <ac:spMkLst>
            <pc:docMk/>
            <pc:sldMk cId="2951667409" sldId="554"/>
            <ac:spMk id="2" creationId="{6DF06D12-3948-0D45-94DB-5714080F6EE1}"/>
          </ac:spMkLst>
        </pc:spChg>
        <pc:spChg chg="mod">
          <ac:chgData name="GOMEZ, Paula" userId="c93cf399-3ed7-4230-9282-8831e3fe5ae7" providerId="ADAL" clId="{2C476E74-E3F1-4E8B-8EE2-7B2126CBC6BB}" dt="2023-06-07T09:26:36.739" v="262" actId="1076"/>
          <ac:spMkLst>
            <pc:docMk/>
            <pc:sldMk cId="2951667409" sldId="554"/>
            <ac:spMk id="3" creationId="{9C3D16EE-F411-A248-A144-CF8441D660A3}"/>
          </ac:spMkLst>
        </pc:spChg>
        <pc:spChg chg="mod">
          <ac:chgData name="GOMEZ, Paula" userId="c93cf399-3ed7-4230-9282-8831e3fe5ae7" providerId="ADAL" clId="{2C476E74-E3F1-4E8B-8EE2-7B2126CBC6BB}" dt="2023-06-07T09:09:07.154" v="10"/>
          <ac:spMkLst>
            <pc:docMk/>
            <pc:sldMk cId="2951667409" sldId="554"/>
            <ac:spMk id="4" creationId="{D3EA82DE-9D1A-EC42-B1B3-C225E550FE49}"/>
          </ac:spMkLst>
        </pc:spChg>
        <pc:spChg chg="mod">
          <ac:chgData name="GOMEZ, Paula" userId="c93cf399-3ed7-4230-9282-8831e3fe5ae7" providerId="ADAL" clId="{2C476E74-E3F1-4E8B-8EE2-7B2126CBC6BB}" dt="2023-06-07T09:09:07.154" v="10"/>
          <ac:spMkLst>
            <pc:docMk/>
            <pc:sldMk cId="2951667409" sldId="554"/>
            <ac:spMk id="6" creationId="{09FD57C1-B397-8646-B9F6-3CB9CB30AF44}"/>
          </ac:spMkLst>
        </pc:spChg>
        <pc:spChg chg="mod">
          <ac:chgData name="GOMEZ, Paula" userId="c93cf399-3ed7-4230-9282-8831e3fe5ae7" providerId="ADAL" clId="{2C476E74-E3F1-4E8B-8EE2-7B2126CBC6BB}" dt="2023-06-07T09:09:07.154" v="10"/>
          <ac:spMkLst>
            <pc:docMk/>
            <pc:sldMk cId="2951667409" sldId="554"/>
            <ac:spMk id="7" creationId="{C681CE4E-297D-7E44-AD41-637A428A0240}"/>
          </ac:spMkLst>
        </pc:spChg>
        <pc:spChg chg="mod">
          <ac:chgData name="GOMEZ, Paula" userId="c93cf399-3ed7-4230-9282-8831e3fe5ae7" providerId="ADAL" clId="{2C476E74-E3F1-4E8B-8EE2-7B2126CBC6BB}" dt="2023-06-07T09:09:07.154" v="10"/>
          <ac:spMkLst>
            <pc:docMk/>
            <pc:sldMk cId="2951667409" sldId="554"/>
            <ac:spMk id="8" creationId="{A474944A-F93D-6149-A3D3-ED536AE1420B}"/>
          </ac:spMkLst>
        </pc:spChg>
        <pc:spChg chg="mod">
          <ac:chgData name="GOMEZ, Paula" userId="c93cf399-3ed7-4230-9282-8831e3fe5ae7" providerId="ADAL" clId="{2C476E74-E3F1-4E8B-8EE2-7B2126CBC6BB}" dt="2023-06-07T09:09:07.154" v="10"/>
          <ac:spMkLst>
            <pc:docMk/>
            <pc:sldMk cId="2951667409" sldId="554"/>
            <ac:spMk id="9" creationId="{229FB139-5003-1D48-9E90-D8F0E8C18C7B}"/>
          </ac:spMkLst>
        </pc:spChg>
        <pc:spChg chg="mod">
          <ac:chgData name="GOMEZ, Paula" userId="c93cf399-3ed7-4230-9282-8831e3fe5ae7" providerId="ADAL" clId="{2C476E74-E3F1-4E8B-8EE2-7B2126CBC6BB}" dt="2023-06-07T09:09:07.154" v="10"/>
          <ac:spMkLst>
            <pc:docMk/>
            <pc:sldMk cId="2951667409" sldId="554"/>
            <ac:spMk id="10" creationId="{84876BFF-A132-6741-9B67-C727340BD3E8}"/>
          </ac:spMkLst>
        </pc:spChg>
        <pc:picChg chg="mod">
          <ac:chgData name="GOMEZ, Paula" userId="c93cf399-3ed7-4230-9282-8831e3fe5ae7" providerId="ADAL" clId="{2C476E74-E3F1-4E8B-8EE2-7B2126CBC6BB}" dt="2023-06-07T09:09:07.154" v="10"/>
          <ac:picMkLst>
            <pc:docMk/>
            <pc:sldMk cId="2951667409" sldId="554"/>
            <ac:picMk id="5" creationId="{AEF084CD-EF00-1847-B1C7-376A5DF329E9}"/>
          </ac:picMkLst>
        </pc:picChg>
      </pc:sldChg>
      <pc:sldChg chg="modSp mod modNotes">
        <pc:chgData name="GOMEZ, Paula" userId="c93cf399-3ed7-4230-9282-8831e3fe5ae7" providerId="ADAL" clId="{2C476E74-E3F1-4E8B-8EE2-7B2126CBC6BB}" dt="2023-06-07T09:26:54.394" v="268" actId="20577"/>
        <pc:sldMkLst>
          <pc:docMk/>
          <pc:sldMk cId="3777241914" sldId="556"/>
        </pc:sldMkLst>
        <pc:spChg chg="mod">
          <ac:chgData name="GOMEZ, Paula" userId="c93cf399-3ed7-4230-9282-8831e3fe5ae7" providerId="ADAL" clId="{2C476E74-E3F1-4E8B-8EE2-7B2126CBC6BB}" dt="2023-06-07T09:26:54.394" v="268" actId="20577"/>
          <ac:spMkLst>
            <pc:docMk/>
            <pc:sldMk cId="3777241914" sldId="556"/>
            <ac:spMk id="2" creationId="{3726F242-6CD0-2B43-BFE2-20C81032EE52}"/>
          </ac:spMkLst>
        </pc:spChg>
        <pc:picChg chg="mod">
          <ac:chgData name="GOMEZ, Paula" userId="c93cf399-3ed7-4230-9282-8831e3fe5ae7" providerId="ADAL" clId="{2C476E74-E3F1-4E8B-8EE2-7B2126CBC6BB}" dt="2023-06-07T09:09:07.154" v="10"/>
          <ac:picMkLst>
            <pc:docMk/>
            <pc:sldMk cId="3777241914" sldId="556"/>
            <ac:picMk id="12" creationId="{00000000-0000-0000-0000-000000000000}"/>
          </ac:picMkLst>
        </pc:picChg>
      </pc:sldChg>
      <pc:sldChg chg="modSp mod modNotes">
        <pc:chgData name="GOMEZ, Paula" userId="c93cf399-3ed7-4230-9282-8831e3fe5ae7" providerId="ADAL" clId="{2C476E74-E3F1-4E8B-8EE2-7B2126CBC6BB}" dt="2023-06-07T09:27:15.386" v="272" actId="1076"/>
        <pc:sldMkLst>
          <pc:docMk/>
          <pc:sldMk cId="1600934641" sldId="558"/>
        </pc:sldMkLst>
        <pc:spChg chg="mod">
          <ac:chgData name="GOMEZ, Paula" userId="c93cf399-3ed7-4230-9282-8831e3fe5ae7" providerId="ADAL" clId="{2C476E74-E3F1-4E8B-8EE2-7B2126CBC6BB}" dt="2023-06-07T09:09:07.154" v="10"/>
          <ac:spMkLst>
            <pc:docMk/>
            <pc:sldMk cId="1600934641" sldId="558"/>
            <ac:spMk id="2" creationId="{2E7D6AC9-E830-C74E-8F5C-245ED5CD1958}"/>
          </ac:spMkLst>
        </pc:spChg>
        <pc:spChg chg="mod">
          <ac:chgData name="GOMEZ, Paula" userId="c93cf399-3ed7-4230-9282-8831e3fe5ae7" providerId="ADAL" clId="{2C476E74-E3F1-4E8B-8EE2-7B2126CBC6BB}" dt="2023-06-07T09:27:15.386" v="272" actId="1076"/>
          <ac:spMkLst>
            <pc:docMk/>
            <pc:sldMk cId="1600934641" sldId="558"/>
            <ac:spMk id="3" creationId="{55EFA5B9-BF41-E742-89D9-E3A928DDACB5}"/>
          </ac:spMkLst>
        </pc:spChg>
        <pc:spChg chg="mod">
          <ac:chgData name="GOMEZ, Paula" userId="c93cf399-3ed7-4230-9282-8831e3fe5ae7" providerId="ADAL" clId="{2C476E74-E3F1-4E8B-8EE2-7B2126CBC6BB}" dt="2023-06-07T09:27:11.945" v="271" actId="1076"/>
          <ac:spMkLst>
            <pc:docMk/>
            <pc:sldMk cId="1600934641" sldId="558"/>
            <ac:spMk id="6" creationId="{8CB01AA3-7221-EA31-E861-75C3EB3CF7FF}"/>
          </ac:spMkLst>
        </pc:spChg>
      </pc:sldChg>
      <pc:sldChg chg="modSp mod">
        <pc:chgData name="GOMEZ, Paula" userId="c93cf399-3ed7-4230-9282-8831e3fe5ae7" providerId="ADAL" clId="{2C476E74-E3F1-4E8B-8EE2-7B2126CBC6BB}" dt="2023-06-07T09:27:24.066" v="274" actId="14100"/>
        <pc:sldMkLst>
          <pc:docMk/>
          <pc:sldMk cId="1852615445" sldId="559"/>
        </pc:sldMkLst>
        <pc:spChg chg="mod">
          <ac:chgData name="GOMEZ, Paula" userId="c93cf399-3ed7-4230-9282-8831e3fe5ae7" providerId="ADAL" clId="{2C476E74-E3F1-4E8B-8EE2-7B2126CBC6BB}" dt="2023-06-07T09:27:24.066" v="274" actId="14100"/>
          <ac:spMkLst>
            <pc:docMk/>
            <pc:sldMk cId="1852615445" sldId="559"/>
            <ac:spMk id="2" creationId="{44A30711-D076-8749-80C2-6A126C82D4ED}"/>
          </ac:spMkLst>
        </pc:spChg>
        <pc:spChg chg="mod">
          <ac:chgData name="GOMEZ, Paula" userId="c93cf399-3ed7-4230-9282-8831e3fe5ae7" providerId="ADAL" clId="{2C476E74-E3F1-4E8B-8EE2-7B2126CBC6BB}" dt="2023-06-07T09:27:20.786" v="273" actId="14100"/>
          <ac:spMkLst>
            <pc:docMk/>
            <pc:sldMk cId="1852615445" sldId="559"/>
            <ac:spMk id="3" creationId="{DE11AB56-E413-1948-9288-F35E5A45C8EC}"/>
          </ac:spMkLst>
        </pc:spChg>
        <pc:picChg chg="mod">
          <ac:chgData name="GOMEZ, Paula" userId="c93cf399-3ed7-4230-9282-8831e3fe5ae7" providerId="ADAL" clId="{2C476E74-E3F1-4E8B-8EE2-7B2126CBC6BB}" dt="2023-06-07T09:09:07.154" v="10"/>
          <ac:picMkLst>
            <pc:docMk/>
            <pc:sldMk cId="1852615445" sldId="559"/>
            <ac:picMk id="4" creationId="{3A7ACE58-519E-E64F-BC0D-719C7B8BDE67}"/>
          </ac:picMkLst>
        </pc:picChg>
      </pc:sldChg>
      <pc:sldChg chg="modSp mod modNotes">
        <pc:chgData name="GOMEZ, Paula" userId="c93cf399-3ed7-4230-9282-8831e3fe5ae7" providerId="ADAL" clId="{2C476E74-E3F1-4E8B-8EE2-7B2126CBC6BB}" dt="2023-06-07T09:27:36.917" v="276" actId="1076"/>
        <pc:sldMkLst>
          <pc:docMk/>
          <pc:sldMk cId="1970979165" sldId="560"/>
        </pc:sldMkLst>
        <pc:spChg chg="mod">
          <ac:chgData name="GOMEZ, Paula" userId="c93cf399-3ed7-4230-9282-8831e3fe5ae7" providerId="ADAL" clId="{2C476E74-E3F1-4E8B-8EE2-7B2126CBC6BB}" dt="2023-06-07T09:27:36.917" v="276" actId="1076"/>
          <ac:spMkLst>
            <pc:docMk/>
            <pc:sldMk cId="1970979165" sldId="560"/>
            <ac:spMk id="2" creationId="{00000000-0000-0000-0000-000000000000}"/>
          </ac:spMkLst>
        </pc:spChg>
        <pc:spChg chg="mod">
          <ac:chgData name="GOMEZ, Paula" userId="c93cf399-3ed7-4230-9282-8831e3fe5ae7" providerId="ADAL" clId="{2C476E74-E3F1-4E8B-8EE2-7B2126CBC6BB}" dt="2023-06-07T09:27:33.195" v="275" actId="1076"/>
          <ac:spMkLst>
            <pc:docMk/>
            <pc:sldMk cId="1970979165" sldId="560"/>
            <ac:spMk id="5" creationId="{8CB01AA3-7221-EA31-E861-75C3EB3CF7FF}"/>
          </ac:spMkLst>
        </pc:spChg>
        <pc:spChg chg="mod">
          <ac:chgData name="GOMEZ, Paula" userId="c93cf399-3ed7-4230-9282-8831e3fe5ae7" providerId="ADAL" clId="{2C476E74-E3F1-4E8B-8EE2-7B2126CBC6BB}" dt="2023-06-07T09:09:07.154" v="10"/>
          <ac:spMkLst>
            <pc:docMk/>
            <pc:sldMk cId="1970979165" sldId="560"/>
            <ac:spMk id="9219" creationId="{00000000-0000-0000-0000-000000000000}"/>
          </ac:spMkLst>
        </pc:spChg>
      </pc:sldChg>
      <pc:sldChg chg="modSp modNotes">
        <pc:chgData name="GOMEZ, Paula" userId="c93cf399-3ed7-4230-9282-8831e3fe5ae7" providerId="ADAL" clId="{2C476E74-E3F1-4E8B-8EE2-7B2126CBC6BB}" dt="2023-06-07T09:09:07.154" v="10"/>
        <pc:sldMkLst>
          <pc:docMk/>
          <pc:sldMk cId="3081430344" sldId="562"/>
        </pc:sldMkLst>
        <pc:spChg chg="mod">
          <ac:chgData name="GOMEZ, Paula" userId="c93cf399-3ed7-4230-9282-8831e3fe5ae7" providerId="ADAL" clId="{2C476E74-E3F1-4E8B-8EE2-7B2126CBC6BB}" dt="2023-06-07T09:09:07.154" v="10"/>
          <ac:spMkLst>
            <pc:docMk/>
            <pc:sldMk cId="3081430344" sldId="562"/>
            <ac:spMk id="3" creationId="{8513163F-371A-1A4D-A4A2-E67EB1CB6383}"/>
          </ac:spMkLst>
        </pc:spChg>
      </pc:sldChg>
      <pc:sldChg chg="delSp modSp mod modNotes">
        <pc:chgData name="GOMEZ, Paula" userId="c93cf399-3ed7-4230-9282-8831e3fe5ae7" providerId="ADAL" clId="{2C476E74-E3F1-4E8B-8EE2-7B2126CBC6BB}" dt="2023-06-07T10:13:38.683" v="726" actId="1036"/>
        <pc:sldMkLst>
          <pc:docMk/>
          <pc:sldMk cId="1821566467" sldId="563"/>
        </pc:sldMkLst>
        <pc:spChg chg="del mod">
          <ac:chgData name="GOMEZ, Paula" userId="c93cf399-3ed7-4230-9282-8831e3fe5ae7" providerId="ADAL" clId="{2C476E74-E3F1-4E8B-8EE2-7B2126CBC6BB}" dt="2023-06-07T09:32:00.727" v="286" actId="478"/>
          <ac:spMkLst>
            <pc:docMk/>
            <pc:sldMk cId="1821566467" sldId="563"/>
            <ac:spMk id="2" creationId="{EC28A4AF-4F04-4B84-A0BA-697012EE47A7}"/>
          </ac:spMkLst>
        </pc:spChg>
        <pc:spChg chg="mod">
          <ac:chgData name="GOMEZ, Paula" userId="c93cf399-3ed7-4230-9282-8831e3fe5ae7" providerId="ADAL" clId="{2C476E74-E3F1-4E8B-8EE2-7B2126CBC6BB}" dt="2023-06-07T10:09:02.977" v="663" actId="14100"/>
          <ac:spMkLst>
            <pc:docMk/>
            <pc:sldMk cId="1821566467" sldId="563"/>
            <ac:spMk id="3" creationId="{68BF78E8-53D1-4E45-AA61-02A10B9B818A}"/>
          </ac:spMkLst>
        </pc:spChg>
        <pc:spChg chg="mod">
          <ac:chgData name="GOMEZ, Paula" userId="c93cf399-3ed7-4230-9282-8831e3fe5ae7" providerId="ADAL" clId="{2C476E74-E3F1-4E8B-8EE2-7B2126CBC6BB}" dt="2023-06-07T10:13:38.683" v="726" actId="1036"/>
          <ac:spMkLst>
            <pc:docMk/>
            <pc:sldMk cId="1821566467" sldId="563"/>
            <ac:spMk id="4" creationId="{44157D81-E458-BD46-91CC-AAC422551731}"/>
          </ac:spMkLst>
        </pc:spChg>
        <pc:spChg chg="mod">
          <ac:chgData name="GOMEZ, Paula" userId="c93cf399-3ed7-4230-9282-8831e3fe5ae7" providerId="ADAL" clId="{2C476E74-E3F1-4E8B-8EE2-7B2126CBC6BB}" dt="2023-06-07T10:13:38.683" v="726" actId="1036"/>
          <ac:spMkLst>
            <pc:docMk/>
            <pc:sldMk cId="1821566467" sldId="563"/>
            <ac:spMk id="5" creationId="{2E3941B9-C8F0-0E45-9A2E-37B6851883D7}"/>
          </ac:spMkLst>
        </pc:spChg>
        <pc:spChg chg="mod">
          <ac:chgData name="GOMEZ, Paula" userId="c93cf399-3ed7-4230-9282-8831e3fe5ae7" providerId="ADAL" clId="{2C476E74-E3F1-4E8B-8EE2-7B2126CBC6BB}" dt="2023-06-07T10:13:38.683" v="726" actId="1036"/>
          <ac:spMkLst>
            <pc:docMk/>
            <pc:sldMk cId="1821566467" sldId="563"/>
            <ac:spMk id="6" creationId="{28D89CCF-C56A-3A42-8BBF-9B08FB160ECA}"/>
          </ac:spMkLst>
        </pc:spChg>
        <pc:spChg chg="mod">
          <ac:chgData name="GOMEZ, Paula" userId="c93cf399-3ed7-4230-9282-8831e3fe5ae7" providerId="ADAL" clId="{2C476E74-E3F1-4E8B-8EE2-7B2126CBC6BB}" dt="2023-06-07T10:13:38.683" v="726" actId="1036"/>
          <ac:spMkLst>
            <pc:docMk/>
            <pc:sldMk cId="1821566467" sldId="563"/>
            <ac:spMk id="7" creationId="{00000000-0000-0000-0000-000000000000}"/>
          </ac:spMkLst>
        </pc:spChg>
        <pc:spChg chg="mod">
          <ac:chgData name="GOMEZ, Paula" userId="c93cf399-3ed7-4230-9282-8831e3fe5ae7" providerId="ADAL" clId="{2C476E74-E3F1-4E8B-8EE2-7B2126CBC6BB}" dt="2023-06-07T09:09:07.154" v="10"/>
          <ac:spMkLst>
            <pc:docMk/>
            <pc:sldMk cId="1821566467" sldId="563"/>
            <ac:spMk id="14" creationId="{E5C78171-889A-4155-AE0B-35963AD1291C}"/>
          </ac:spMkLst>
        </pc:spChg>
        <pc:spChg chg="mod">
          <ac:chgData name="GOMEZ, Paula" userId="c93cf399-3ed7-4230-9282-8831e3fe5ae7" providerId="ADAL" clId="{2C476E74-E3F1-4E8B-8EE2-7B2126CBC6BB}" dt="2023-06-07T09:09:07.154" v="10"/>
          <ac:spMkLst>
            <pc:docMk/>
            <pc:sldMk cId="1821566467" sldId="563"/>
            <ac:spMk id="15" creationId="{A1C66658-092B-407E-A8B5-5968051013EA}"/>
          </ac:spMkLst>
        </pc:spChg>
        <pc:spChg chg="mod">
          <ac:chgData name="GOMEZ, Paula" userId="c93cf399-3ed7-4230-9282-8831e3fe5ae7" providerId="ADAL" clId="{2C476E74-E3F1-4E8B-8EE2-7B2126CBC6BB}" dt="2023-06-07T09:09:07.154" v="10"/>
          <ac:spMkLst>
            <pc:docMk/>
            <pc:sldMk cId="1821566467" sldId="563"/>
            <ac:spMk id="16" creationId="{EE4F2236-D1FB-40B3-97C9-1EA93270AAB4}"/>
          </ac:spMkLst>
        </pc:spChg>
        <pc:spChg chg="mod">
          <ac:chgData name="GOMEZ, Paula" userId="c93cf399-3ed7-4230-9282-8831e3fe5ae7" providerId="ADAL" clId="{2C476E74-E3F1-4E8B-8EE2-7B2126CBC6BB}" dt="2023-06-07T09:09:07.154" v="10"/>
          <ac:spMkLst>
            <pc:docMk/>
            <pc:sldMk cId="1821566467" sldId="563"/>
            <ac:spMk id="17" creationId="{DA84D81F-7376-4285-8F58-466C35B0EE17}"/>
          </ac:spMkLst>
        </pc:spChg>
        <pc:grpChg chg="mod">
          <ac:chgData name="GOMEZ, Paula" userId="c93cf399-3ed7-4230-9282-8831e3fe5ae7" providerId="ADAL" clId="{2C476E74-E3F1-4E8B-8EE2-7B2126CBC6BB}" dt="2023-06-07T10:13:38.683" v="726" actId="1036"/>
          <ac:grpSpMkLst>
            <pc:docMk/>
            <pc:sldMk cId="1821566467" sldId="563"/>
            <ac:grpSpMk id="13" creationId="{1DB7737F-7567-4181-9263-1CACC0A78028}"/>
          </ac:grpSpMkLst>
        </pc:grpChg>
      </pc:sldChg>
      <pc:sldChg chg="modSp modNotes">
        <pc:chgData name="GOMEZ, Paula" userId="c93cf399-3ed7-4230-9282-8831e3fe5ae7" providerId="ADAL" clId="{2C476E74-E3F1-4E8B-8EE2-7B2126CBC6BB}" dt="2023-06-07T09:09:07.154" v="10"/>
        <pc:sldMkLst>
          <pc:docMk/>
          <pc:sldMk cId="1070439370" sldId="564"/>
        </pc:sldMkLst>
        <pc:spChg chg="mod">
          <ac:chgData name="GOMEZ, Paula" userId="c93cf399-3ed7-4230-9282-8831e3fe5ae7" providerId="ADAL" clId="{2C476E74-E3F1-4E8B-8EE2-7B2126CBC6BB}" dt="2023-06-07T09:09:07.154" v="10"/>
          <ac:spMkLst>
            <pc:docMk/>
            <pc:sldMk cId="1070439370" sldId="564"/>
            <ac:spMk id="3" creationId="{8513163F-371A-1A4D-A4A2-E67EB1CB6383}"/>
          </ac:spMkLst>
        </pc:spChg>
      </pc:sldChg>
      <pc:sldChg chg="modSp modNotes">
        <pc:chgData name="GOMEZ, Paula" userId="c93cf399-3ed7-4230-9282-8831e3fe5ae7" providerId="ADAL" clId="{2C476E74-E3F1-4E8B-8EE2-7B2126CBC6BB}" dt="2023-06-07T09:09:07.154" v="10"/>
        <pc:sldMkLst>
          <pc:docMk/>
          <pc:sldMk cId="447850728" sldId="566"/>
        </pc:sldMkLst>
        <pc:spChg chg="mod">
          <ac:chgData name="GOMEZ, Paula" userId="c93cf399-3ed7-4230-9282-8831e3fe5ae7" providerId="ADAL" clId="{2C476E74-E3F1-4E8B-8EE2-7B2126CBC6BB}" dt="2023-06-07T09:09:07.154" v="10"/>
          <ac:spMkLst>
            <pc:docMk/>
            <pc:sldMk cId="447850728" sldId="566"/>
            <ac:spMk id="3" creationId="{8513163F-371A-1A4D-A4A2-E67EB1CB6383}"/>
          </ac:spMkLst>
        </pc:spChg>
      </pc:sldChg>
      <pc:sldChg chg="modSp mod modNotes">
        <pc:chgData name="GOMEZ, Paula" userId="c93cf399-3ed7-4230-9282-8831e3fe5ae7" providerId="ADAL" clId="{2C476E74-E3F1-4E8B-8EE2-7B2126CBC6BB}" dt="2023-06-07T09:09:56.842" v="24" actId="27636"/>
        <pc:sldMkLst>
          <pc:docMk/>
          <pc:sldMk cId="592652256" sldId="568"/>
        </pc:sldMkLst>
        <pc:spChg chg="mod">
          <ac:chgData name="GOMEZ, Paula" userId="c93cf399-3ed7-4230-9282-8831e3fe5ae7" providerId="ADAL" clId="{2C476E74-E3F1-4E8B-8EE2-7B2126CBC6BB}" dt="2023-06-07T09:09:42.937" v="20" actId="14100"/>
          <ac:spMkLst>
            <pc:docMk/>
            <pc:sldMk cId="592652256" sldId="568"/>
            <ac:spMk id="2" creationId="{975F2BD4-102D-E566-0B16-C9EC167EDE55}"/>
          </ac:spMkLst>
        </pc:spChg>
        <pc:spChg chg="mod">
          <ac:chgData name="GOMEZ, Paula" userId="c93cf399-3ed7-4230-9282-8831e3fe5ae7" providerId="ADAL" clId="{2C476E74-E3F1-4E8B-8EE2-7B2126CBC6BB}" dt="2023-06-07T09:09:33.839" v="17" actId="1076"/>
          <ac:spMkLst>
            <pc:docMk/>
            <pc:sldMk cId="592652256" sldId="568"/>
            <ac:spMk id="3" creationId="{BE3FB4BE-EF30-6259-B02E-40DC73E4C67A}"/>
          </ac:spMkLst>
        </pc:spChg>
        <pc:spChg chg="mod">
          <ac:chgData name="GOMEZ, Paula" userId="c93cf399-3ed7-4230-9282-8831e3fe5ae7" providerId="ADAL" clId="{2C476E74-E3F1-4E8B-8EE2-7B2126CBC6BB}" dt="2023-06-07T09:09:56.842" v="24" actId="27636"/>
          <ac:spMkLst>
            <pc:docMk/>
            <pc:sldMk cId="592652256" sldId="568"/>
            <ac:spMk id="312" creationId="{00000000-0000-0000-0000-000000000000}"/>
          </ac:spMkLst>
        </pc:spChg>
      </pc:sldChg>
      <pc:sldChg chg="modSp mod modNotes">
        <pc:chgData name="GOMEZ, Paula" userId="c93cf399-3ed7-4230-9282-8831e3fe5ae7" providerId="ADAL" clId="{2C476E74-E3F1-4E8B-8EE2-7B2126CBC6BB}" dt="2023-06-07T09:09:24.441" v="15" actId="1076"/>
        <pc:sldMkLst>
          <pc:docMk/>
          <pc:sldMk cId="2703541403" sldId="569"/>
        </pc:sldMkLst>
        <pc:spChg chg="mod">
          <ac:chgData name="GOMEZ, Paula" userId="c93cf399-3ed7-4230-9282-8831e3fe5ae7" providerId="ADAL" clId="{2C476E74-E3F1-4E8B-8EE2-7B2126CBC6BB}" dt="2023-06-07T09:09:24.441" v="15" actId="1076"/>
          <ac:spMkLst>
            <pc:docMk/>
            <pc:sldMk cId="2703541403" sldId="569"/>
            <ac:spMk id="283" creationId="{00000000-0000-0000-0000-000000000000}"/>
          </ac:spMkLst>
        </pc:spChg>
        <pc:spChg chg="mod">
          <ac:chgData name="GOMEZ, Paula" userId="c93cf399-3ed7-4230-9282-8831e3fe5ae7" providerId="ADAL" clId="{2C476E74-E3F1-4E8B-8EE2-7B2126CBC6BB}" dt="2023-06-07T09:09:07.154" v="10"/>
          <ac:spMkLst>
            <pc:docMk/>
            <pc:sldMk cId="2703541403" sldId="569"/>
            <ac:spMk id="284" creationId="{00000000-0000-0000-0000-000000000000}"/>
          </ac:spMkLst>
        </pc:spChg>
      </pc:sldChg>
      <pc:sldChg chg="modSp mod">
        <pc:chgData name="GOMEZ, Paula" userId="c93cf399-3ed7-4230-9282-8831e3fe5ae7" providerId="ADAL" clId="{2C476E74-E3F1-4E8B-8EE2-7B2126CBC6BB}" dt="2023-06-07T12:12:05.667" v="962" actId="1076"/>
        <pc:sldMkLst>
          <pc:docMk/>
          <pc:sldMk cId="425678083" sldId="570"/>
        </pc:sldMkLst>
        <pc:spChg chg="mod">
          <ac:chgData name="GOMEZ, Paula" userId="c93cf399-3ed7-4230-9282-8831e3fe5ae7" providerId="ADAL" clId="{2C476E74-E3F1-4E8B-8EE2-7B2126CBC6BB}" dt="2023-06-07T12:11:53.219" v="961" actId="14100"/>
          <ac:spMkLst>
            <pc:docMk/>
            <pc:sldMk cId="425678083" sldId="570"/>
            <ac:spMk id="307" creationId="{00000000-0000-0000-0000-000000000000}"/>
          </ac:spMkLst>
        </pc:spChg>
        <pc:spChg chg="mod">
          <ac:chgData name="GOMEZ, Paula" userId="c93cf399-3ed7-4230-9282-8831e3fe5ae7" providerId="ADAL" clId="{2C476E74-E3F1-4E8B-8EE2-7B2126CBC6BB}" dt="2023-06-07T09:09:13.146" v="12" actId="1076"/>
          <ac:spMkLst>
            <pc:docMk/>
            <pc:sldMk cId="425678083" sldId="570"/>
            <ac:spMk id="308" creationId="{00000000-0000-0000-0000-000000000000}"/>
          </ac:spMkLst>
        </pc:spChg>
        <pc:spChg chg="mod">
          <ac:chgData name="GOMEZ, Paula" userId="c93cf399-3ed7-4230-9282-8831e3fe5ae7" providerId="ADAL" clId="{2C476E74-E3F1-4E8B-8EE2-7B2126CBC6BB}" dt="2023-06-07T12:12:05.667" v="962" actId="1076"/>
          <ac:spMkLst>
            <pc:docMk/>
            <pc:sldMk cId="425678083" sldId="570"/>
            <ac:spMk id="310" creationId="{00000000-0000-0000-0000-000000000000}"/>
          </ac:spMkLst>
        </pc:spChg>
      </pc:sldChg>
      <pc:sldChg chg="modSp mod">
        <pc:chgData name="GOMEZ, Paula" userId="c93cf399-3ed7-4230-9282-8831e3fe5ae7" providerId="ADAL" clId="{2C476E74-E3F1-4E8B-8EE2-7B2126CBC6BB}" dt="2023-06-07T10:07:35.009" v="651" actId="20577"/>
        <pc:sldMkLst>
          <pc:docMk/>
          <pc:sldMk cId="573515218" sldId="571"/>
        </pc:sldMkLst>
        <pc:spChg chg="mod">
          <ac:chgData name="GOMEZ, Paula" userId="c93cf399-3ed7-4230-9282-8831e3fe5ae7" providerId="ADAL" clId="{2C476E74-E3F1-4E8B-8EE2-7B2126CBC6BB}" dt="2023-06-07T09:11:15.474" v="97" actId="1076"/>
          <ac:spMkLst>
            <pc:docMk/>
            <pc:sldMk cId="573515218" sldId="571"/>
            <ac:spMk id="3" creationId="{42EB65C4-FD95-C580-8FF9-BF6C95554534}"/>
          </ac:spMkLst>
        </pc:spChg>
        <pc:spChg chg="mod">
          <ac:chgData name="GOMEZ, Paula" userId="c93cf399-3ed7-4230-9282-8831e3fe5ae7" providerId="ADAL" clId="{2C476E74-E3F1-4E8B-8EE2-7B2126CBC6BB}" dt="2023-06-07T10:07:35.009" v="651" actId="20577"/>
          <ac:spMkLst>
            <pc:docMk/>
            <pc:sldMk cId="573515218" sldId="571"/>
            <ac:spMk id="320" creationId="{00000000-0000-0000-0000-000000000000}"/>
          </ac:spMkLst>
        </pc:spChg>
        <pc:spChg chg="mod">
          <ac:chgData name="GOMEZ, Paula" userId="c93cf399-3ed7-4230-9282-8831e3fe5ae7" providerId="ADAL" clId="{2C476E74-E3F1-4E8B-8EE2-7B2126CBC6BB}" dt="2023-06-07T09:11:12.130" v="96" actId="1076"/>
          <ac:spMkLst>
            <pc:docMk/>
            <pc:sldMk cId="573515218" sldId="571"/>
            <ac:spMk id="321" creationId="{00000000-0000-0000-0000-000000000000}"/>
          </ac:spMkLst>
        </pc:spChg>
      </pc:sldChg>
      <pc:sldChg chg="modSp mod">
        <pc:chgData name="GOMEZ, Paula" userId="c93cf399-3ed7-4230-9282-8831e3fe5ae7" providerId="ADAL" clId="{2C476E74-E3F1-4E8B-8EE2-7B2126CBC6BB}" dt="2023-06-07T10:07:25.414" v="649" actId="20577"/>
        <pc:sldMkLst>
          <pc:docMk/>
          <pc:sldMk cId="301025069" sldId="572"/>
        </pc:sldMkLst>
        <pc:spChg chg="mod">
          <ac:chgData name="GOMEZ, Paula" userId="c93cf399-3ed7-4230-9282-8831e3fe5ae7" providerId="ADAL" clId="{2C476E74-E3F1-4E8B-8EE2-7B2126CBC6BB}" dt="2023-06-07T09:10:11.512" v="26" actId="1076"/>
          <ac:spMkLst>
            <pc:docMk/>
            <pc:sldMk cId="301025069" sldId="572"/>
            <ac:spMk id="2" creationId="{E00C3F80-6130-B56A-9B28-AE4F75F8AD47}"/>
          </ac:spMkLst>
        </pc:spChg>
        <pc:spChg chg="mod">
          <ac:chgData name="GOMEZ, Paula" userId="c93cf399-3ed7-4230-9282-8831e3fe5ae7" providerId="ADAL" clId="{2C476E74-E3F1-4E8B-8EE2-7B2126CBC6BB}" dt="2023-06-07T09:10:08.018" v="25" actId="1076"/>
          <ac:spMkLst>
            <pc:docMk/>
            <pc:sldMk cId="301025069" sldId="572"/>
            <ac:spMk id="3" creationId="{58DDFDB1-8DAC-964E-D274-78D230A3E1EE}"/>
          </ac:spMkLst>
        </pc:spChg>
        <pc:spChg chg="mod">
          <ac:chgData name="GOMEZ, Paula" userId="c93cf399-3ed7-4230-9282-8831e3fe5ae7" providerId="ADAL" clId="{2C476E74-E3F1-4E8B-8EE2-7B2126CBC6BB}" dt="2023-06-07T10:07:25.414" v="649" actId="20577"/>
          <ac:spMkLst>
            <pc:docMk/>
            <pc:sldMk cId="301025069" sldId="572"/>
            <ac:spMk id="317" creationId="{00000000-0000-0000-0000-000000000000}"/>
          </ac:spMkLst>
        </pc:spChg>
      </pc:sldChg>
      <pc:sldChg chg="modSp mod modClrScheme chgLayout">
        <pc:chgData name="GOMEZ, Paula" userId="c93cf399-3ed7-4230-9282-8831e3fe5ae7" providerId="ADAL" clId="{2C476E74-E3F1-4E8B-8EE2-7B2126CBC6BB}" dt="2023-06-08T10:13:47.032" v="968" actId="255"/>
        <pc:sldMkLst>
          <pc:docMk/>
          <pc:sldMk cId="774166390" sldId="573"/>
        </pc:sldMkLst>
        <pc:spChg chg="mod ord">
          <ac:chgData name="GOMEZ, Paula" userId="c93cf399-3ed7-4230-9282-8831e3fe5ae7" providerId="ADAL" clId="{2C476E74-E3F1-4E8B-8EE2-7B2126CBC6BB}" dt="2023-06-08T10:13:47.032" v="968" actId="255"/>
          <ac:spMkLst>
            <pc:docMk/>
            <pc:sldMk cId="774166390" sldId="573"/>
            <ac:spMk id="3" creationId="{00000000-0000-0000-0000-000000000000}"/>
          </ac:spMkLst>
        </pc:spChg>
      </pc:sldChg>
      <pc:sldChg chg="modSp">
        <pc:chgData name="GOMEZ, Paula" userId="c93cf399-3ed7-4230-9282-8831e3fe5ae7" providerId="ADAL" clId="{2C476E74-E3F1-4E8B-8EE2-7B2126CBC6BB}" dt="2023-06-07T09:09:07.154" v="10"/>
        <pc:sldMkLst>
          <pc:docMk/>
          <pc:sldMk cId="4036858664" sldId="574"/>
        </pc:sldMkLst>
        <pc:spChg chg="mod">
          <ac:chgData name="GOMEZ, Paula" userId="c93cf399-3ed7-4230-9282-8831e3fe5ae7" providerId="ADAL" clId="{2C476E74-E3F1-4E8B-8EE2-7B2126CBC6BB}" dt="2023-06-07T09:09:07.154" v="10"/>
          <ac:spMkLst>
            <pc:docMk/>
            <pc:sldMk cId="4036858664" sldId="574"/>
            <ac:spMk id="2" creationId="{00000000-0000-0000-0000-000000000000}"/>
          </ac:spMkLst>
        </pc:spChg>
      </pc:sldChg>
      <pc:sldChg chg="modSp">
        <pc:chgData name="GOMEZ, Paula" userId="c93cf399-3ed7-4230-9282-8831e3fe5ae7" providerId="ADAL" clId="{2C476E74-E3F1-4E8B-8EE2-7B2126CBC6BB}" dt="2023-06-07T09:09:07.154" v="10"/>
        <pc:sldMkLst>
          <pc:docMk/>
          <pc:sldMk cId="534418285" sldId="575"/>
        </pc:sldMkLst>
        <pc:spChg chg="mod">
          <ac:chgData name="GOMEZ, Paula" userId="c93cf399-3ed7-4230-9282-8831e3fe5ae7" providerId="ADAL" clId="{2C476E74-E3F1-4E8B-8EE2-7B2126CBC6BB}" dt="2023-06-07T09:09:07.154" v="10"/>
          <ac:spMkLst>
            <pc:docMk/>
            <pc:sldMk cId="534418285" sldId="575"/>
            <ac:spMk id="324" creationId="{00000000-0000-0000-0000-000000000000}"/>
          </ac:spMkLst>
        </pc:spChg>
      </pc:sldChg>
      <pc:sldChg chg="delSp modSp mod modAnim modNotes">
        <pc:chgData name="GOMEZ, Paula" userId="c93cf399-3ed7-4230-9282-8831e3fe5ae7" providerId="ADAL" clId="{2C476E74-E3F1-4E8B-8EE2-7B2126CBC6BB}" dt="2023-06-07T10:13:22.945" v="702" actId="1035"/>
        <pc:sldMkLst>
          <pc:docMk/>
          <pc:sldMk cId="2512496907" sldId="576"/>
        </pc:sldMkLst>
        <pc:spChg chg="del mod">
          <ac:chgData name="GOMEZ, Paula" userId="c93cf399-3ed7-4230-9282-8831e3fe5ae7" providerId="ADAL" clId="{2C476E74-E3F1-4E8B-8EE2-7B2126CBC6BB}" dt="2023-06-07T09:28:49.356" v="285" actId="478"/>
          <ac:spMkLst>
            <pc:docMk/>
            <pc:sldMk cId="2512496907" sldId="576"/>
            <ac:spMk id="2" creationId="{EC28A4AF-4F04-4B84-A0BA-697012EE47A7}"/>
          </ac:spMkLst>
        </pc:spChg>
        <pc:spChg chg="mod">
          <ac:chgData name="GOMEZ, Paula" userId="c93cf399-3ed7-4230-9282-8831e3fe5ae7" providerId="ADAL" clId="{2C476E74-E3F1-4E8B-8EE2-7B2126CBC6BB}" dt="2023-06-07T09:18:27.699" v="178" actId="255"/>
          <ac:spMkLst>
            <pc:docMk/>
            <pc:sldMk cId="2512496907" sldId="576"/>
            <ac:spMk id="3" creationId="{68BF78E8-53D1-4E45-AA61-02A10B9B818A}"/>
          </ac:spMkLst>
        </pc:spChg>
        <pc:spChg chg="mod">
          <ac:chgData name="GOMEZ, Paula" userId="c93cf399-3ed7-4230-9282-8831e3fe5ae7" providerId="ADAL" clId="{2C476E74-E3F1-4E8B-8EE2-7B2126CBC6BB}" dt="2023-06-07T10:13:22.945" v="702" actId="1035"/>
          <ac:spMkLst>
            <pc:docMk/>
            <pc:sldMk cId="2512496907" sldId="576"/>
            <ac:spMk id="4" creationId="{44157D81-E458-BD46-91CC-AAC422551731}"/>
          </ac:spMkLst>
        </pc:spChg>
        <pc:spChg chg="mod">
          <ac:chgData name="GOMEZ, Paula" userId="c93cf399-3ed7-4230-9282-8831e3fe5ae7" providerId="ADAL" clId="{2C476E74-E3F1-4E8B-8EE2-7B2126CBC6BB}" dt="2023-06-07T10:13:22.945" v="702" actId="1035"/>
          <ac:spMkLst>
            <pc:docMk/>
            <pc:sldMk cId="2512496907" sldId="576"/>
            <ac:spMk id="5" creationId="{2E3941B9-C8F0-0E45-9A2E-37B6851883D7}"/>
          </ac:spMkLst>
        </pc:spChg>
        <pc:spChg chg="mod">
          <ac:chgData name="GOMEZ, Paula" userId="c93cf399-3ed7-4230-9282-8831e3fe5ae7" providerId="ADAL" clId="{2C476E74-E3F1-4E8B-8EE2-7B2126CBC6BB}" dt="2023-06-07T10:13:22.945" v="702" actId="1035"/>
          <ac:spMkLst>
            <pc:docMk/>
            <pc:sldMk cId="2512496907" sldId="576"/>
            <ac:spMk id="6" creationId="{28D89CCF-C56A-3A42-8BBF-9B08FB160ECA}"/>
          </ac:spMkLst>
        </pc:spChg>
        <pc:spChg chg="mod">
          <ac:chgData name="GOMEZ, Paula" userId="c93cf399-3ed7-4230-9282-8831e3fe5ae7" providerId="ADAL" clId="{2C476E74-E3F1-4E8B-8EE2-7B2126CBC6BB}" dt="2023-06-07T10:13:22.945" v="702" actId="1035"/>
          <ac:spMkLst>
            <pc:docMk/>
            <pc:sldMk cId="2512496907" sldId="576"/>
            <ac:spMk id="7" creationId="{00000000-0000-0000-0000-000000000000}"/>
          </ac:spMkLst>
        </pc:spChg>
        <pc:spChg chg="mod">
          <ac:chgData name="GOMEZ, Paula" userId="c93cf399-3ed7-4230-9282-8831e3fe5ae7" providerId="ADAL" clId="{2C476E74-E3F1-4E8B-8EE2-7B2126CBC6BB}" dt="2023-06-07T09:09:07.154" v="10"/>
          <ac:spMkLst>
            <pc:docMk/>
            <pc:sldMk cId="2512496907" sldId="576"/>
            <ac:spMk id="14" creationId="{E5C78171-889A-4155-AE0B-35963AD1291C}"/>
          </ac:spMkLst>
        </pc:spChg>
        <pc:spChg chg="mod">
          <ac:chgData name="GOMEZ, Paula" userId="c93cf399-3ed7-4230-9282-8831e3fe5ae7" providerId="ADAL" clId="{2C476E74-E3F1-4E8B-8EE2-7B2126CBC6BB}" dt="2023-06-07T09:09:07.154" v="10"/>
          <ac:spMkLst>
            <pc:docMk/>
            <pc:sldMk cId="2512496907" sldId="576"/>
            <ac:spMk id="15" creationId="{A1C66658-092B-407E-A8B5-5968051013EA}"/>
          </ac:spMkLst>
        </pc:spChg>
        <pc:spChg chg="mod">
          <ac:chgData name="GOMEZ, Paula" userId="c93cf399-3ed7-4230-9282-8831e3fe5ae7" providerId="ADAL" clId="{2C476E74-E3F1-4E8B-8EE2-7B2126CBC6BB}" dt="2023-06-07T09:09:07.154" v="10"/>
          <ac:spMkLst>
            <pc:docMk/>
            <pc:sldMk cId="2512496907" sldId="576"/>
            <ac:spMk id="16" creationId="{EE4F2236-D1FB-40B3-97C9-1EA93270AAB4}"/>
          </ac:spMkLst>
        </pc:spChg>
        <pc:spChg chg="mod">
          <ac:chgData name="GOMEZ, Paula" userId="c93cf399-3ed7-4230-9282-8831e3fe5ae7" providerId="ADAL" clId="{2C476E74-E3F1-4E8B-8EE2-7B2126CBC6BB}" dt="2023-06-07T09:09:07.154" v="10"/>
          <ac:spMkLst>
            <pc:docMk/>
            <pc:sldMk cId="2512496907" sldId="576"/>
            <ac:spMk id="17" creationId="{DA84D81F-7376-4285-8F58-466C35B0EE17}"/>
          </ac:spMkLst>
        </pc:spChg>
        <pc:grpChg chg="mod">
          <ac:chgData name="GOMEZ, Paula" userId="c93cf399-3ed7-4230-9282-8831e3fe5ae7" providerId="ADAL" clId="{2C476E74-E3F1-4E8B-8EE2-7B2126CBC6BB}" dt="2023-06-07T10:13:22.945" v="702" actId="1035"/>
          <ac:grpSpMkLst>
            <pc:docMk/>
            <pc:sldMk cId="2512496907" sldId="576"/>
            <ac:grpSpMk id="13" creationId="{1DB7737F-7567-4181-9263-1CACC0A78028}"/>
          </ac:grpSpMkLst>
        </pc:grpChg>
      </pc:sldChg>
      <pc:sldChg chg="delSp modSp mod modNotes">
        <pc:chgData name="GOMEZ, Paula" userId="c93cf399-3ed7-4230-9282-8831e3fe5ae7" providerId="ADAL" clId="{2C476E74-E3F1-4E8B-8EE2-7B2126CBC6BB}" dt="2023-06-07T10:13:57.428" v="761" actId="1035"/>
        <pc:sldMkLst>
          <pc:docMk/>
          <pc:sldMk cId="3089055160" sldId="577"/>
        </pc:sldMkLst>
        <pc:spChg chg="del mod">
          <ac:chgData name="GOMEZ, Paula" userId="c93cf399-3ed7-4230-9282-8831e3fe5ae7" providerId="ADAL" clId="{2C476E74-E3F1-4E8B-8EE2-7B2126CBC6BB}" dt="2023-06-07T09:24:08.562" v="237" actId="478"/>
          <ac:spMkLst>
            <pc:docMk/>
            <pc:sldMk cId="3089055160" sldId="577"/>
            <ac:spMk id="2" creationId="{EC28A4AF-4F04-4B84-A0BA-697012EE47A7}"/>
          </ac:spMkLst>
        </pc:spChg>
        <pc:spChg chg="mod">
          <ac:chgData name="GOMEZ, Paula" userId="c93cf399-3ed7-4230-9282-8831e3fe5ae7" providerId="ADAL" clId="{2C476E74-E3F1-4E8B-8EE2-7B2126CBC6BB}" dt="2023-06-07T09:23:31.794" v="231" actId="14100"/>
          <ac:spMkLst>
            <pc:docMk/>
            <pc:sldMk cId="3089055160" sldId="577"/>
            <ac:spMk id="3" creationId="{68BF78E8-53D1-4E45-AA61-02A10B9B818A}"/>
          </ac:spMkLst>
        </pc:spChg>
        <pc:spChg chg="mod">
          <ac:chgData name="GOMEZ, Paula" userId="c93cf399-3ed7-4230-9282-8831e3fe5ae7" providerId="ADAL" clId="{2C476E74-E3F1-4E8B-8EE2-7B2126CBC6BB}" dt="2023-06-07T10:13:57.428" v="761" actId="1035"/>
          <ac:spMkLst>
            <pc:docMk/>
            <pc:sldMk cId="3089055160" sldId="577"/>
            <ac:spMk id="4" creationId="{44157D81-E458-BD46-91CC-AAC422551731}"/>
          </ac:spMkLst>
        </pc:spChg>
        <pc:spChg chg="mod">
          <ac:chgData name="GOMEZ, Paula" userId="c93cf399-3ed7-4230-9282-8831e3fe5ae7" providerId="ADAL" clId="{2C476E74-E3F1-4E8B-8EE2-7B2126CBC6BB}" dt="2023-06-07T10:13:57.428" v="761" actId="1035"/>
          <ac:spMkLst>
            <pc:docMk/>
            <pc:sldMk cId="3089055160" sldId="577"/>
            <ac:spMk id="5" creationId="{2E3941B9-C8F0-0E45-9A2E-37B6851883D7}"/>
          </ac:spMkLst>
        </pc:spChg>
        <pc:spChg chg="mod">
          <ac:chgData name="GOMEZ, Paula" userId="c93cf399-3ed7-4230-9282-8831e3fe5ae7" providerId="ADAL" clId="{2C476E74-E3F1-4E8B-8EE2-7B2126CBC6BB}" dt="2023-06-07T10:13:57.428" v="761" actId="1035"/>
          <ac:spMkLst>
            <pc:docMk/>
            <pc:sldMk cId="3089055160" sldId="577"/>
            <ac:spMk id="6" creationId="{28D89CCF-C56A-3A42-8BBF-9B08FB160ECA}"/>
          </ac:spMkLst>
        </pc:spChg>
        <pc:spChg chg="mod">
          <ac:chgData name="GOMEZ, Paula" userId="c93cf399-3ed7-4230-9282-8831e3fe5ae7" providerId="ADAL" clId="{2C476E74-E3F1-4E8B-8EE2-7B2126CBC6BB}" dt="2023-06-07T10:13:57.428" v="761" actId="1035"/>
          <ac:spMkLst>
            <pc:docMk/>
            <pc:sldMk cId="3089055160" sldId="577"/>
            <ac:spMk id="7" creationId="{00000000-0000-0000-0000-000000000000}"/>
          </ac:spMkLst>
        </pc:spChg>
        <pc:spChg chg="mod">
          <ac:chgData name="GOMEZ, Paula" userId="c93cf399-3ed7-4230-9282-8831e3fe5ae7" providerId="ADAL" clId="{2C476E74-E3F1-4E8B-8EE2-7B2126CBC6BB}" dt="2023-06-07T09:09:07.154" v="10"/>
          <ac:spMkLst>
            <pc:docMk/>
            <pc:sldMk cId="3089055160" sldId="577"/>
            <ac:spMk id="14" creationId="{E5C78171-889A-4155-AE0B-35963AD1291C}"/>
          </ac:spMkLst>
        </pc:spChg>
        <pc:spChg chg="mod">
          <ac:chgData name="GOMEZ, Paula" userId="c93cf399-3ed7-4230-9282-8831e3fe5ae7" providerId="ADAL" clId="{2C476E74-E3F1-4E8B-8EE2-7B2126CBC6BB}" dt="2023-06-07T09:09:07.154" v="10"/>
          <ac:spMkLst>
            <pc:docMk/>
            <pc:sldMk cId="3089055160" sldId="577"/>
            <ac:spMk id="15" creationId="{A1C66658-092B-407E-A8B5-5968051013EA}"/>
          </ac:spMkLst>
        </pc:spChg>
        <pc:spChg chg="mod">
          <ac:chgData name="GOMEZ, Paula" userId="c93cf399-3ed7-4230-9282-8831e3fe5ae7" providerId="ADAL" clId="{2C476E74-E3F1-4E8B-8EE2-7B2126CBC6BB}" dt="2023-06-07T09:09:07.154" v="10"/>
          <ac:spMkLst>
            <pc:docMk/>
            <pc:sldMk cId="3089055160" sldId="577"/>
            <ac:spMk id="16" creationId="{EE4F2236-D1FB-40B3-97C9-1EA93270AAB4}"/>
          </ac:spMkLst>
        </pc:spChg>
        <pc:spChg chg="mod">
          <ac:chgData name="GOMEZ, Paula" userId="c93cf399-3ed7-4230-9282-8831e3fe5ae7" providerId="ADAL" clId="{2C476E74-E3F1-4E8B-8EE2-7B2126CBC6BB}" dt="2023-06-07T09:09:07.154" v="10"/>
          <ac:spMkLst>
            <pc:docMk/>
            <pc:sldMk cId="3089055160" sldId="577"/>
            <ac:spMk id="17" creationId="{DA84D81F-7376-4285-8F58-466C35B0EE17}"/>
          </ac:spMkLst>
        </pc:spChg>
        <pc:grpChg chg="mod">
          <ac:chgData name="GOMEZ, Paula" userId="c93cf399-3ed7-4230-9282-8831e3fe5ae7" providerId="ADAL" clId="{2C476E74-E3F1-4E8B-8EE2-7B2126CBC6BB}" dt="2023-06-07T10:13:57.428" v="761" actId="1035"/>
          <ac:grpSpMkLst>
            <pc:docMk/>
            <pc:sldMk cId="3089055160" sldId="577"/>
            <ac:grpSpMk id="13" creationId="{1DB7737F-7567-4181-9263-1CACC0A78028}"/>
          </ac:grpSpMkLst>
        </pc:grpChg>
      </pc:sldChg>
      <pc:sldChg chg="modSp mod modNotes">
        <pc:chgData name="GOMEZ, Paula" userId="c93cf399-3ed7-4230-9282-8831e3fe5ae7" providerId="ADAL" clId="{2C476E74-E3F1-4E8B-8EE2-7B2126CBC6BB}" dt="2023-06-07T09:21:07.761" v="201" actId="1076"/>
        <pc:sldMkLst>
          <pc:docMk/>
          <pc:sldMk cId="2608819129" sldId="578"/>
        </pc:sldMkLst>
        <pc:spChg chg="mod">
          <ac:chgData name="GOMEZ, Paula" userId="c93cf399-3ed7-4230-9282-8831e3fe5ae7" providerId="ADAL" clId="{2C476E74-E3F1-4E8B-8EE2-7B2126CBC6BB}" dt="2023-06-07T09:09:07.154" v="10"/>
          <ac:spMkLst>
            <pc:docMk/>
            <pc:sldMk cId="2608819129" sldId="578"/>
            <ac:spMk id="2" creationId="{967920EE-AE0D-0244-88C3-D22893C6AEBD}"/>
          </ac:spMkLst>
        </pc:spChg>
        <pc:spChg chg="mod">
          <ac:chgData name="GOMEZ, Paula" userId="c93cf399-3ed7-4230-9282-8831e3fe5ae7" providerId="ADAL" clId="{2C476E74-E3F1-4E8B-8EE2-7B2126CBC6BB}" dt="2023-06-07T09:21:07.761" v="201" actId="1076"/>
          <ac:spMkLst>
            <pc:docMk/>
            <pc:sldMk cId="2608819129" sldId="578"/>
            <ac:spMk id="3" creationId="{DF8F2EC0-AC45-EF46-850F-60B46952181B}"/>
          </ac:spMkLst>
        </pc:spChg>
        <pc:spChg chg="mod">
          <ac:chgData name="GOMEZ, Paula" userId="c93cf399-3ed7-4230-9282-8831e3fe5ae7" providerId="ADAL" clId="{2C476E74-E3F1-4E8B-8EE2-7B2126CBC6BB}" dt="2023-06-07T09:21:03.753" v="200" actId="1076"/>
          <ac:spMkLst>
            <pc:docMk/>
            <pc:sldMk cId="2608819129" sldId="578"/>
            <ac:spMk id="6" creationId="{F19B663F-6C01-F33A-61D2-7BC7D62CACC8}"/>
          </ac:spMkLst>
        </pc:spChg>
      </pc:sldChg>
      <pc:sldChg chg="modSp mod modNotes">
        <pc:chgData name="GOMEZ, Paula" userId="c93cf399-3ed7-4230-9282-8831e3fe5ae7" providerId="ADAL" clId="{2C476E74-E3F1-4E8B-8EE2-7B2126CBC6BB}" dt="2023-06-07T09:23:08.042" v="229" actId="1076"/>
        <pc:sldMkLst>
          <pc:docMk/>
          <pc:sldMk cId="167516495" sldId="579"/>
        </pc:sldMkLst>
        <pc:spChg chg="mod">
          <ac:chgData name="GOMEZ, Paula" userId="c93cf399-3ed7-4230-9282-8831e3fe5ae7" providerId="ADAL" clId="{2C476E74-E3F1-4E8B-8EE2-7B2126CBC6BB}" dt="2023-06-07T09:09:07.154" v="10"/>
          <ac:spMkLst>
            <pc:docMk/>
            <pc:sldMk cId="167516495" sldId="579"/>
            <ac:spMk id="2" creationId="{967920EE-AE0D-0244-88C3-D22893C6AEBD}"/>
          </ac:spMkLst>
        </pc:spChg>
        <pc:spChg chg="mod">
          <ac:chgData name="GOMEZ, Paula" userId="c93cf399-3ed7-4230-9282-8831e3fe5ae7" providerId="ADAL" clId="{2C476E74-E3F1-4E8B-8EE2-7B2126CBC6BB}" dt="2023-06-07T09:23:08.042" v="229" actId="1076"/>
          <ac:spMkLst>
            <pc:docMk/>
            <pc:sldMk cId="167516495" sldId="579"/>
            <ac:spMk id="3" creationId="{DF8F2EC0-AC45-EF46-850F-60B46952181B}"/>
          </ac:spMkLst>
        </pc:spChg>
        <pc:spChg chg="mod">
          <ac:chgData name="GOMEZ, Paula" userId="c93cf399-3ed7-4230-9282-8831e3fe5ae7" providerId="ADAL" clId="{2C476E74-E3F1-4E8B-8EE2-7B2126CBC6BB}" dt="2023-06-07T09:23:04.930" v="228" actId="1076"/>
          <ac:spMkLst>
            <pc:docMk/>
            <pc:sldMk cId="167516495" sldId="579"/>
            <ac:spMk id="6" creationId="{F19B663F-6C01-F33A-61D2-7BC7D62CACC8}"/>
          </ac:spMkLst>
        </pc:spChg>
      </pc:sldChg>
      <pc:sldChg chg="modSp mod">
        <pc:chgData name="GOMEZ, Paula" userId="c93cf399-3ed7-4230-9282-8831e3fe5ae7" providerId="ADAL" clId="{2C476E74-E3F1-4E8B-8EE2-7B2126CBC6BB}" dt="2023-06-07T09:26:44.741" v="264" actId="1076"/>
        <pc:sldMkLst>
          <pc:docMk/>
          <pc:sldMk cId="2748734082" sldId="580"/>
        </pc:sldMkLst>
        <pc:spChg chg="mod">
          <ac:chgData name="GOMEZ, Paula" userId="c93cf399-3ed7-4230-9282-8831e3fe5ae7" providerId="ADAL" clId="{2C476E74-E3F1-4E8B-8EE2-7B2126CBC6BB}" dt="2023-06-07T09:09:07.154" v="10"/>
          <ac:spMkLst>
            <pc:docMk/>
            <pc:sldMk cId="2748734082" sldId="580"/>
            <ac:spMk id="2" creationId="{F032EE9C-A269-1D42-8118-FE0FA65BA7CF}"/>
          </ac:spMkLst>
        </pc:spChg>
        <pc:spChg chg="mod">
          <ac:chgData name="GOMEZ, Paula" userId="c93cf399-3ed7-4230-9282-8831e3fe5ae7" providerId="ADAL" clId="{2C476E74-E3F1-4E8B-8EE2-7B2126CBC6BB}" dt="2023-06-07T09:26:44.741" v="264" actId="1076"/>
          <ac:spMkLst>
            <pc:docMk/>
            <pc:sldMk cId="2748734082" sldId="580"/>
            <ac:spMk id="3" creationId="{024D2CDB-6DC3-E842-B0B7-3F26D40AEEA4}"/>
          </ac:spMkLst>
        </pc:spChg>
        <pc:spChg chg="mod">
          <ac:chgData name="GOMEZ, Paula" userId="c93cf399-3ed7-4230-9282-8831e3fe5ae7" providerId="ADAL" clId="{2C476E74-E3F1-4E8B-8EE2-7B2126CBC6BB}" dt="2023-06-07T09:26:42.332" v="263" actId="1076"/>
          <ac:spMkLst>
            <pc:docMk/>
            <pc:sldMk cId="2748734082" sldId="580"/>
            <ac:spMk id="6" creationId="{00000000-0000-0000-0000-000000000000}"/>
          </ac:spMkLst>
        </pc:spChg>
      </pc:sldChg>
      <pc:sldChg chg="modSp mod">
        <pc:chgData name="GOMEZ, Paula" userId="c93cf399-3ed7-4230-9282-8831e3fe5ae7" providerId="ADAL" clId="{2C476E74-E3F1-4E8B-8EE2-7B2126CBC6BB}" dt="2023-06-07T09:27:06.390" v="270" actId="1076"/>
        <pc:sldMkLst>
          <pc:docMk/>
          <pc:sldMk cId="2111001512" sldId="581"/>
        </pc:sldMkLst>
        <pc:spChg chg="mod">
          <ac:chgData name="GOMEZ, Paula" userId="c93cf399-3ed7-4230-9282-8831e3fe5ae7" providerId="ADAL" clId="{2C476E74-E3F1-4E8B-8EE2-7B2126CBC6BB}" dt="2023-06-07T09:09:07.154" v="10"/>
          <ac:spMkLst>
            <pc:docMk/>
            <pc:sldMk cId="2111001512" sldId="581"/>
            <ac:spMk id="2" creationId="{F032EE9C-A269-1D42-8118-FE0FA65BA7CF}"/>
          </ac:spMkLst>
        </pc:spChg>
        <pc:spChg chg="mod">
          <ac:chgData name="GOMEZ, Paula" userId="c93cf399-3ed7-4230-9282-8831e3fe5ae7" providerId="ADAL" clId="{2C476E74-E3F1-4E8B-8EE2-7B2126CBC6BB}" dt="2023-06-07T09:27:06.390" v="270" actId="1076"/>
          <ac:spMkLst>
            <pc:docMk/>
            <pc:sldMk cId="2111001512" sldId="581"/>
            <ac:spMk id="3" creationId="{024D2CDB-6DC3-E842-B0B7-3F26D40AEEA4}"/>
          </ac:spMkLst>
        </pc:spChg>
        <pc:spChg chg="mod">
          <ac:chgData name="GOMEZ, Paula" userId="c93cf399-3ed7-4230-9282-8831e3fe5ae7" providerId="ADAL" clId="{2C476E74-E3F1-4E8B-8EE2-7B2126CBC6BB}" dt="2023-06-07T09:27:01.943" v="269" actId="1076"/>
          <ac:spMkLst>
            <pc:docMk/>
            <pc:sldMk cId="2111001512" sldId="581"/>
            <ac:spMk id="6" creationId="{00000000-0000-0000-0000-000000000000}"/>
          </ac:spMkLst>
        </pc:spChg>
      </pc:sldChg>
      <pc:sldChg chg="addSp delSp modSp add del mod modClrScheme chgLayout">
        <pc:chgData name="GOMEZ, Paula" userId="c93cf399-3ed7-4230-9282-8831e3fe5ae7" providerId="ADAL" clId="{2C476E74-E3F1-4E8B-8EE2-7B2126CBC6BB}" dt="2023-06-07T10:01:29.074" v="647" actId="2696"/>
        <pc:sldMkLst>
          <pc:docMk/>
          <pc:sldMk cId="3901776574" sldId="582"/>
        </pc:sldMkLst>
        <pc:spChg chg="mod">
          <ac:chgData name="GOMEZ, Paula" userId="c93cf399-3ed7-4230-9282-8831e3fe5ae7" providerId="ADAL" clId="{2C476E74-E3F1-4E8B-8EE2-7B2126CBC6BB}" dt="2023-06-07T09:56:52.458" v="580" actId="1076"/>
          <ac:spMkLst>
            <pc:docMk/>
            <pc:sldMk cId="3901776574" sldId="582"/>
            <ac:spMk id="2" creationId="{36FF447F-6F39-634D-A47B-BFE979F2D0C1}"/>
          </ac:spMkLst>
        </pc:spChg>
        <pc:spChg chg="mod">
          <ac:chgData name="GOMEZ, Paula" userId="c93cf399-3ed7-4230-9282-8831e3fe5ae7" providerId="ADAL" clId="{2C476E74-E3F1-4E8B-8EE2-7B2126CBC6BB}" dt="2023-06-07T09:56:39.482" v="578" actId="1076"/>
          <ac:spMkLst>
            <pc:docMk/>
            <pc:sldMk cId="3901776574" sldId="582"/>
            <ac:spMk id="3" creationId="{75FC8BBD-29D2-9D40-8F82-7AA96B5DCE86}"/>
          </ac:spMkLst>
        </pc:spChg>
        <pc:spChg chg="add del mod ord">
          <ac:chgData name="GOMEZ, Paula" userId="c93cf399-3ed7-4230-9282-8831e3fe5ae7" providerId="ADAL" clId="{2C476E74-E3F1-4E8B-8EE2-7B2126CBC6BB}" dt="2023-06-07T09:56:16.466" v="571" actId="478"/>
          <ac:spMkLst>
            <pc:docMk/>
            <pc:sldMk cId="3901776574" sldId="582"/>
            <ac:spMk id="4" creationId="{164D9FD6-D752-4CCE-ADDF-B7DA96D8F8E7}"/>
          </ac:spMkLst>
        </pc:spChg>
        <pc:spChg chg="add del mod ord">
          <ac:chgData name="GOMEZ, Paula" userId="c93cf399-3ed7-4230-9282-8831e3fe5ae7" providerId="ADAL" clId="{2C476E74-E3F1-4E8B-8EE2-7B2126CBC6BB}" dt="2023-06-07T09:56:19.532" v="572" actId="478"/>
          <ac:spMkLst>
            <pc:docMk/>
            <pc:sldMk cId="3901776574" sldId="582"/>
            <ac:spMk id="5" creationId="{C80B87B4-FE4A-46B6-BABF-F4DAC1167712}"/>
          </ac:spMkLst>
        </pc:spChg>
      </pc:sldChg>
      <pc:sldChg chg="addSp modSp add del mod modClrScheme chgLayout">
        <pc:chgData name="GOMEZ, Paula" userId="c93cf399-3ed7-4230-9282-8831e3fe5ae7" providerId="ADAL" clId="{2C476E74-E3F1-4E8B-8EE2-7B2126CBC6BB}" dt="2023-06-07T09:57:15.505" v="583" actId="2696"/>
        <pc:sldMkLst>
          <pc:docMk/>
          <pc:sldMk cId="2272511159" sldId="583"/>
        </pc:sldMkLst>
        <pc:spChg chg="mod ord">
          <ac:chgData name="GOMEZ, Paula" userId="c93cf399-3ed7-4230-9282-8831e3fe5ae7" providerId="ADAL" clId="{2C476E74-E3F1-4E8B-8EE2-7B2126CBC6BB}" dt="2023-06-07T09:34:27.407" v="289" actId="700"/>
          <ac:spMkLst>
            <pc:docMk/>
            <pc:sldMk cId="2272511159" sldId="583"/>
            <ac:spMk id="2" creationId="{ADE570BB-EF91-8142-9377-6C25C0E01342}"/>
          </ac:spMkLst>
        </pc:spChg>
        <pc:spChg chg="add mod ord">
          <ac:chgData name="GOMEZ, Paula" userId="c93cf399-3ed7-4230-9282-8831e3fe5ae7" providerId="ADAL" clId="{2C476E74-E3F1-4E8B-8EE2-7B2126CBC6BB}" dt="2023-06-07T09:34:27.407" v="289" actId="700"/>
          <ac:spMkLst>
            <pc:docMk/>
            <pc:sldMk cId="2272511159" sldId="583"/>
            <ac:spMk id="5" creationId="{392F6F35-9789-4307-AD68-66F815B42455}"/>
          </ac:spMkLst>
        </pc:spChg>
        <pc:spChg chg="add mod ord">
          <ac:chgData name="GOMEZ, Paula" userId="c93cf399-3ed7-4230-9282-8831e3fe5ae7" providerId="ADAL" clId="{2C476E74-E3F1-4E8B-8EE2-7B2126CBC6BB}" dt="2023-06-07T09:34:27.407" v="289" actId="700"/>
          <ac:spMkLst>
            <pc:docMk/>
            <pc:sldMk cId="2272511159" sldId="583"/>
            <ac:spMk id="7" creationId="{1E917A02-F81F-477F-9DE0-FD848414843F}"/>
          </ac:spMkLst>
        </pc:spChg>
      </pc:sldChg>
      <pc:sldChg chg="addSp modSp add del mod modClrScheme chgLayout">
        <pc:chgData name="GOMEZ, Paula" userId="c93cf399-3ed7-4230-9282-8831e3fe5ae7" providerId="ADAL" clId="{2C476E74-E3F1-4E8B-8EE2-7B2126CBC6BB}" dt="2023-06-07T09:57:40.384" v="586" actId="2696"/>
        <pc:sldMkLst>
          <pc:docMk/>
          <pc:sldMk cId="691789052" sldId="584"/>
        </pc:sldMkLst>
        <pc:spChg chg="mod ord">
          <ac:chgData name="GOMEZ, Paula" userId="c93cf399-3ed7-4230-9282-8831e3fe5ae7" providerId="ADAL" clId="{2C476E74-E3F1-4E8B-8EE2-7B2126CBC6BB}" dt="2023-06-07T09:34:27.407" v="289" actId="700"/>
          <ac:spMkLst>
            <pc:docMk/>
            <pc:sldMk cId="691789052" sldId="584"/>
            <ac:spMk id="2" creationId="{6F0A2B00-2D26-324D-A25C-45599E7023E7}"/>
          </ac:spMkLst>
        </pc:spChg>
        <pc:spChg chg="mod ord">
          <ac:chgData name="GOMEZ, Paula" userId="c93cf399-3ed7-4230-9282-8831e3fe5ae7" providerId="ADAL" clId="{2C476E74-E3F1-4E8B-8EE2-7B2126CBC6BB}" dt="2023-06-07T09:34:27.407" v="289" actId="700"/>
          <ac:spMkLst>
            <pc:docMk/>
            <pc:sldMk cId="691789052" sldId="584"/>
            <ac:spMk id="3" creationId="{D4E292CD-4EC8-BC45-8BD8-F08F0E4843EF}"/>
          </ac:spMkLst>
        </pc:spChg>
        <pc:spChg chg="add mod ord">
          <ac:chgData name="GOMEZ, Paula" userId="c93cf399-3ed7-4230-9282-8831e3fe5ae7" providerId="ADAL" clId="{2C476E74-E3F1-4E8B-8EE2-7B2126CBC6BB}" dt="2023-06-07T09:34:27.407" v="289" actId="700"/>
          <ac:spMkLst>
            <pc:docMk/>
            <pc:sldMk cId="691789052" sldId="584"/>
            <ac:spMk id="4" creationId="{D01CBC4D-825A-489A-A274-C73C08119BF3}"/>
          </ac:spMkLst>
        </pc:spChg>
      </pc:sldChg>
      <pc:sldChg chg="addSp modSp add del mod modClrScheme chgLayout">
        <pc:chgData name="GOMEZ, Paula" userId="c93cf399-3ed7-4230-9282-8831e3fe5ae7" providerId="ADAL" clId="{2C476E74-E3F1-4E8B-8EE2-7B2126CBC6BB}" dt="2023-06-07T10:00:17.439" v="641" actId="2696"/>
        <pc:sldMkLst>
          <pc:docMk/>
          <pc:sldMk cId="3700040136" sldId="585"/>
        </pc:sldMkLst>
        <pc:spChg chg="add mod ord">
          <ac:chgData name="GOMEZ, Paula" userId="c93cf399-3ed7-4230-9282-8831e3fe5ae7" providerId="ADAL" clId="{2C476E74-E3F1-4E8B-8EE2-7B2126CBC6BB}" dt="2023-06-07T09:34:27.407" v="289" actId="700"/>
          <ac:spMkLst>
            <pc:docMk/>
            <pc:sldMk cId="3700040136" sldId="585"/>
            <ac:spMk id="6" creationId="{4BF9E515-2569-4E26-83D9-F411047C24F2}"/>
          </ac:spMkLst>
        </pc:spChg>
        <pc:spChg chg="add mod ord">
          <ac:chgData name="GOMEZ, Paula" userId="c93cf399-3ed7-4230-9282-8831e3fe5ae7" providerId="ADAL" clId="{2C476E74-E3F1-4E8B-8EE2-7B2126CBC6BB}" dt="2023-06-07T09:34:27.407" v="289" actId="700"/>
          <ac:spMkLst>
            <pc:docMk/>
            <pc:sldMk cId="3700040136" sldId="585"/>
            <ac:spMk id="7" creationId="{CFA110AF-0899-4D13-B626-F90D2A594C8B}"/>
          </ac:spMkLst>
        </pc:spChg>
      </pc:sldChg>
      <pc:sldChg chg="addSp modSp add del mod modClrScheme chgLayout">
        <pc:chgData name="GOMEZ, Paula" userId="c93cf399-3ed7-4230-9282-8831e3fe5ae7" providerId="ADAL" clId="{2C476E74-E3F1-4E8B-8EE2-7B2126CBC6BB}" dt="2023-06-07T10:00:27.015" v="642" actId="2696"/>
        <pc:sldMkLst>
          <pc:docMk/>
          <pc:sldMk cId="253698245" sldId="586"/>
        </pc:sldMkLst>
        <pc:spChg chg="add mod ord">
          <ac:chgData name="GOMEZ, Paula" userId="c93cf399-3ed7-4230-9282-8831e3fe5ae7" providerId="ADAL" clId="{2C476E74-E3F1-4E8B-8EE2-7B2126CBC6BB}" dt="2023-06-07T09:34:27.407" v="289" actId="700"/>
          <ac:spMkLst>
            <pc:docMk/>
            <pc:sldMk cId="253698245" sldId="586"/>
            <ac:spMk id="10" creationId="{102FA549-F36F-4D71-ACCB-4CA7F3D36A62}"/>
          </ac:spMkLst>
        </pc:spChg>
        <pc:spChg chg="add mod ord">
          <ac:chgData name="GOMEZ, Paula" userId="c93cf399-3ed7-4230-9282-8831e3fe5ae7" providerId="ADAL" clId="{2C476E74-E3F1-4E8B-8EE2-7B2126CBC6BB}" dt="2023-06-07T09:34:27.407" v="289" actId="700"/>
          <ac:spMkLst>
            <pc:docMk/>
            <pc:sldMk cId="253698245" sldId="586"/>
            <ac:spMk id="11" creationId="{F523D7D3-7382-4708-A329-3D78A3C23FD3}"/>
          </ac:spMkLst>
        </pc:spChg>
      </pc:sldChg>
      <pc:sldChg chg="modSp add mod ord">
        <pc:chgData name="GOMEZ, Paula" userId="c93cf399-3ed7-4230-9282-8831e3fe5ae7" providerId="ADAL" clId="{2C476E74-E3F1-4E8B-8EE2-7B2126CBC6BB}" dt="2023-06-07T09:43:58.538" v="404"/>
        <pc:sldMkLst>
          <pc:docMk/>
          <pc:sldMk cId="2479718019" sldId="587"/>
        </pc:sldMkLst>
        <pc:spChg chg="mod">
          <ac:chgData name="GOMEZ, Paula" userId="c93cf399-3ed7-4230-9282-8831e3fe5ae7" providerId="ADAL" clId="{2C476E74-E3F1-4E8B-8EE2-7B2126CBC6BB}" dt="2023-06-07T09:39:20.100" v="351" actId="207"/>
          <ac:spMkLst>
            <pc:docMk/>
            <pc:sldMk cId="2479718019" sldId="587"/>
            <ac:spMk id="2" creationId="{BADEEDF3-5C51-6447-B423-BD10A5025C53}"/>
          </ac:spMkLst>
        </pc:spChg>
        <pc:spChg chg="mod">
          <ac:chgData name="GOMEZ, Paula" userId="c93cf399-3ed7-4230-9282-8831e3fe5ae7" providerId="ADAL" clId="{2C476E74-E3F1-4E8B-8EE2-7B2126CBC6BB}" dt="2023-06-07T09:38:32.824" v="335" actId="1076"/>
          <ac:spMkLst>
            <pc:docMk/>
            <pc:sldMk cId="2479718019" sldId="587"/>
            <ac:spMk id="8" creationId="{CE62D63F-770F-486F-865B-5F68651642B7}"/>
          </ac:spMkLst>
        </pc:spChg>
      </pc:sldChg>
      <pc:sldChg chg="modSp add mod ord">
        <pc:chgData name="GOMEZ, Paula" userId="c93cf399-3ed7-4230-9282-8831e3fe5ae7" providerId="ADAL" clId="{2C476E74-E3F1-4E8B-8EE2-7B2126CBC6BB}" dt="2023-06-07T09:45:29.972" v="421"/>
        <pc:sldMkLst>
          <pc:docMk/>
          <pc:sldMk cId="3645606966" sldId="588"/>
        </pc:sldMkLst>
        <pc:spChg chg="mod">
          <ac:chgData name="GOMEZ, Paula" userId="c93cf399-3ed7-4230-9282-8831e3fe5ae7" providerId="ADAL" clId="{2C476E74-E3F1-4E8B-8EE2-7B2126CBC6BB}" dt="2023-06-07T09:39:29.974" v="353" actId="207"/>
          <ac:spMkLst>
            <pc:docMk/>
            <pc:sldMk cId="3645606966" sldId="588"/>
            <ac:spMk id="2" creationId="{BADEEDF3-5C51-6447-B423-BD10A5025C53}"/>
          </ac:spMkLst>
        </pc:spChg>
        <pc:spChg chg="mod">
          <ac:chgData name="GOMEZ, Paula" userId="c93cf399-3ed7-4230-9282-8831e3fe5ae7" providerId="ADAL" clId="{2C476E74-E3F1-4E8B-8EE2-7B2126CBC6BB}" dt="2023-06-07T09:39:00.322" v="348" actId="1076"/>
          <ac:spMkLst>
            <pc:docMk/>
            <pc:sldMk cId="3645606966" sldId="588"/>
            <ac:spMk id="8" creationId="{CE62D63F-770F-486F-865B-5F68651642B7}"/>
          </ac:spMkLst>
        </pc:spChg>
      </pc:sldChg>
      <pc:sldChg chg="modSp add mod ord">
        <pc:chgData name="GOMEZ, Paula" userId="c93cf399-3ed7-4230-9282-8831e3fe5ae7" providerId="ADAL" clId="{2C476E74-E3F1-4E8B-8EE2-7B2126CBC6BB}" dt="2023-06-07T09:47:30.660" v="450"/>
        <pc:sldMkLst>
          <pc:docMk/>
          <pc:sldMk cId="2210403138" sldId="589"/>
        </pc:sldMkLst>
        <pc:spChg chg="mod">
          <ac:chgData name="GOMEZ, Paula" userId="c93cf399-3ed7-4230-9282-8831e3fe5ae7" providerId="ADAL" clId="{2C476E74-E3F1-4E8B-8EE2-7B2126CBC6BB}" dt="2023-06-07T09:40:10.655" v="364" actId="207"/>
          <ac:spMkLst>
            <pc:docMk/>
            <pc:sldMk cId="2210403138" sldId="589"/>
            <ac:spMk id="2" creationId="{BADEEDF3-5C51-6447-B423-BD10A5025C53}"/>
          </ac:spMkLst>
        </pc:spChg>
        <pc:spChg chg="mod">
          <ac:chgData name="GOMEZ, Paula" userId="c93cf399-3ed7-4230-9282-8831e3fe5ae7" providerId="ADAL" clId="{2C476E74-E3F1-4E8B-8EE2-7B2126CBC6BB}" dt="2023-06-07T09:40:02.747" v="362" actId="1076"/>
          <ac:spMkLst>
            <pc:docMk/>
            <pc:sldMk cId="2210403138" sldId="589"/>
            <ac:spMk id="8" creationId="{CE62D63F-770F-486F-865B-5F68651642B7}"/>
          </ac:spMkLst>
        </pc:spChg>
      </pc:sldChg>
      <pc:sldChg chg="modSp add mod ord">
        <pc:chgData name="GOMEZ, Paula" userId="c93cf399-3ed7-4230-9282-8831e3fe5ae7" providerId="ADAL" clId="{2C476E74-E3F1-4E8B-8EE2-7B2126CBC6BB}" dt="2023-06-07T09:50:15.651" v="492" actId="1035"/>
        <pc:sldMkLst>
          <pc:docMk/>
          <pc:sldMk cId="2108921723" sldId="590"/>
        </pc:sldMkLst>
        <pc:spChg chg="mod">
          <ac:chgData name="GOMEZ, Paula" userId="c93cf399-3ed7-4230-9282-8831e3fe5ae7" providerId="ADAL" clId="{2C476E74-E3F1-4E8B-8EE2-7B2126CBC6BB}" dt="2023-06-07T09:49:33.833" v="478" actId="207"/>
          <ac:spMkLst>
            <pc:docMk/>
            <pc:sldMk cId="2108921723" sldId="590"/>
            <ac:spMk id="2" creationId="{BADEEDF3-5C51-6447-B423-BD10A5025C53}"/>
          </ac:spMkLst>
        </pc:spChg>
        <pc:spChg chg="mod">
          <ac:chgData name="GOMEZ, Paula" userId="c93cf399-3ed7-4230-9282-8831e3fe5ae7" providerId="ADAL" clId="{2C476E74-E3F1-4E8B-8EE2-7B2126CBC6BB}" dt="2023-06-07T09:50:15.651" v="492" actId="1035"/>
          <ac:spMkLst>
            <pc:docMk/>
            <pc:sldMk cId="2108921723" sldId="590"/>
            <ac:spMk id="8" creationId="{CE62D63F-770F-486F-865B-5F68651642B7}"/>
          </ac:spMkLst>
        </pc:spChg>
      </pc:sldChg>
      <pc:sldChg chg="modSp add mod ord">
        <pc:chgData name="GOMEZ, Paula" userId="c93cf399-3ed7-4230-9282-8831e3fe5ae7" providerId="ADAL" clId="{2C476E74-E3F1-4E8B-8EE2-7B2126CBC6BB}" dt="2023-06-07T09:53:36.329" v="552" actId="255"/>
        <pc:sldMkLst>
          <pc:docMk/>
          <pc:sldMk cId="1266711909" sldId="591"/>
        </pc:sldMkLst>
        <pc:spChg chg="mod">
          <ac:chgData name="GOMEZ, Paula" userId="c93cf399-3ed7-4230-9282-8831e3fe5ae7" providerId="ADAL" clId="{2C476E74-E3F1-4E8B-8EE2-7B2126CBC6BB}" dt="2023-06-07T09:53:09.740" v="536" actId="207"/>
          <ac:spMkLst>
            <pc:docMk/>
            <pc:sldMk cId="1266711909" sldId="591"/>
            <ac:spMk id="2" creationId="{BADEEDF3-5C51-6447-B423-BD10A5025C53}"/>
          </ac:spMkLst>
        </pc:spChg>
        <pc:spChg chg="mod">
          <ac:chgData name="GOMEZ, Paula" userId="c93cf399-3ed7-4230-9282-8831e3fe5ae7" providerId="ADAL" clId="{2C476E74-E3F1-4E8B-8EE2-7B2126CBC6BB}" dt="2023-06-07T09:53:36.329" v="552" actId="255"/>
          <ac:spMkLst>
            <pc:docMk/>
            <pc:sldMk cId="1266711909" sldId="591"/>
            <ac:spMk id="8" creationId="{CE62D63F-770F-486F-865B-5F68651642B7}"/>
          </ac:spMkLst>
        </pc:spChg>
      </pc:sldChg>
      <pc:sldMasterChg chg="addSp delSp modSp mod delSldLayout modSldLayout">
        <pc:chgData name="GOMEZ, Paula" userId="c93cf399-3ed7-4230-9282-8831e3fe5ae7" providerId="ADAL" clId="{2C476E74-E3F1-4E8B-8EE2-7B2126CBC6BB}" dt="2023-06-07T14:17:38.587" v="963" actId="2696"/>
        <pc:sldMasterMkLst>
          <pc:docMk/>
          <pc:sldMasterMk cId="0" sldId="2147483648"/>
        </pc:sldMasterMkLst>
        <pc:spChg chg="mod">
          <ac:chgData name="GOMEZ, Paula" userId="c93cf399-3ed7-4230-9282-8831e3fe5ae7" providerId="ADAL" clId="{2C476E74-E3F1-4E8B-8EE2-7B2126CBC6BB}" dt="2023-06-07T09:09:07.154" v="10"/>
          <ac:spMkLst>
            <pc:docMk/>
            <pc:sldMasterMk cId="0" sldId="2147483648"/>
            <ac:spMk id="6" creationId="{00000000-0000-0000-0000-000000000000}"/>
          </ac:spMkLst>
        </pc:spChg>
        <pc:spChg chg="mod">
          <ac:chgData name="GOMEZ, Paula" userId="c93cf399-3ed7-4230-9282-8831e3fe5ae7" providerId="ADAL" clId="{2C476E74-E3F1-4E8B-8EE2-7B2126CBC6BB}" dt="2023-06-07T09:09:07.154" v="10"/>
          <ac:spMkLst>
            <pc:docMk/>
            <pc:sldMasterMk cId="0" sldId="2147483648"/>
            <ac:spMk id="8" creationId="{00000000-0000-0000-0000-000000000000}"/>
          </ac:spMkLst>
        </pc:spChg>
        <pc:spChg chg="mod">
          <ac:chgData name="GOMEZ, Paula" userId="c93cf399-3ed7-4230-9282-8831e3fe5ae7" providerId="ADAL" clId="{2C476E74-E3F1-4E8B-8EE2-7B2126CBC6BB}" dt="2023-06-07T12:01:59.276" v="896" actId="20577"/>
          <ac:spMkLst>
            <pc:docMk/>
            <pc:sldMasterMk cId="0" sldId="2147483648"/>
            <ac:spMk id="9" creationId="{00000000-0000-0000-0000-000000000000}"/>
          </ac:spMkLst>
        </pc:spChg>
        <pc:spChg chg="mod">
          <ac:chgData name="GOMEZ, Paula" userId="c93cf399-3ed7-4230-9282-8831e3fe5ae7" providerId="ADAL" clId="{2C476E74-E3F1-4E8B-8EE2-7B2126CBC6BB}" dt="2023-06-07T09:09:07.154" v="10"/>
          <ac:spMkLst>
            <pc:docMk/>
            <pc:sldMasterMk cId="0" sldId="2147483648"/>
            <ac:spMk id="10" creationId="{71B80DA2-C502-0FE9-F172-C981C4B4818B}"/>
          </ac:spMkLst>
        </pc:spChg>
        <pc:spChg chg="mod">
          <ac:chgData name="GOMEZ, Paula" userId="c93cf399-3ed7-4230-9282-8831e3fe5ae7" providerId="ADAL" clId="{2C476E74-E3F1-4E8B-8EE2-7B2126CBC6BB}" dt="2023-06-07T09:09:07.154" v="10"/>
          <ac:spMkLst>
            <pc:docMk/>
            <pc:sldMasterMk cId="0" sldId="2147483648"/>
            <ac:spMk id="11" creationId="{00000000-0000-0000-0000-000000000000}"/>
          </ac:spMkLst>
        </pc:spChg>
        <pc:spChg chg="mod">
          <ac:chgData name="GOMEZ, Paula" userId="c93cf399-3ed7-4230-9282-8831e3fe5ae7" providerId="ADAL" clId="{2C476E74-E3F1-4E8B-8EE2-7B2126CBC6BB}" dt="2023-06-07T09:09:07.154" v="10"/>
          <ac:spMkLst>
            <pc:docMk/>
            <pc:sldMasterMk cId="0" sldId="2147483648"/>
            <ac:spMk id="12" creationId="{00000000-0000-0000-0000-000000000000}"/>
          </ac:spMkLst>
        </pc:spChg>
        <pc:spChg chg="mod">
          <ac:chgData name="GOMEZ, Paula" userId="c93cf399-3ed7-4230-9282-8831e3fe5ae7" providerId="ADAL" clId="{2C476E74-E3F1-4E8B-8EE2-7B2126CBC6BB}" dt="2023-06-07T09:09:07.154" v="10"/>
          <ac:spMkLst>
            <pc:docMk/>
            <pc:sldMasterMk cId="0" sldId="2147483648"/>
            <ac:spMk id="13" creationId="{3599DAA1-6AA5-DBD9-A642-028502B963B7}"/>
          </ac:spMkLst>
        </pc:spChg>
        <pc:picChg chg="mod">
          <ac:chgData name="GOMEZ, Paula" userId="c93cf399-3ed7-4230-9282-8831e3fe5ae7" providerId="ADAL" clId="{2C476E74-E3F1-4E8B-8EE2-7B2126CBC6BB}" dt="2023-06-07T09:09:07.154" v="10"/>
          <ac:picMkLst>
            <pc:docMk/>
            <pc:sldMasterMk cId="0" sldId="2147483648"/>
            <ac:picMk id="2" creationId="{00000000-0000-0000-0000-000000000000}"/>
          </ac:picMkLst>
        </pc:picChg>
        <pc:picChg chg="del mod">
          <ac:chgData name="GOMEZ, Paula" userId="c93cf399-3ed7-4230-9282-8831e3fe5ae7" providerId="ADAL" clId="{2C476E74-E3F1-4E8B-8EE2-7B2126CBC6BB}" dt="2023-06-07T11:58:03.523" v="832" actId="478"/>
          <ac:picMkLst>
            <pc:docMk/>
            <pc:sldMasterMk cId="0" sldId="2147483648"/>
            <ac:picMk id="3" creationId="{00000000-0000-0000-0000-000000000000}"/>
          </ac:picMkLst>
        </pc:picChg>
        <pc:picChg chg="del mod">
          <ac:chgData name="GOMEZ, Paula" userId="c93cf399-3ed7-4230-9282-8831e3fe5ae7" providerId="ADAL" clId="{2C476E74-E3F1-4E8B-8EE2-7B2126CBC6BB}" dt="2023-06-07T12:02:12.792" v="898" actId="478"/>
          <ac:picMkLst>
            <pc:docMk/>
            <pc:sldMasterMk cId="0" sldId="2147483648"/>
            <ac:picMk id="4" creationId="{00000000-0000-0000-0000-000000000000}"/>
          </ac:picMkLst>
        </pc:picChg>
        <pc:picChg chg="del mod">
          <ac:chgData name="GOMEZ, Paula" userId="c93cf399-3ed7-4230-9282-8831e3fe5ae7" providerId="ADAL" clId="{2C476E74-E3F1-4E8B-8EE2-7B2126CBC6BB}" dt="2023-06-07T12:02:10.873" v="897" actId="478"/>
          <ac:picMkLst>
            <pc:docMk/>
            <pc:sldMasterMk cId="0" sldId="2147483648"/>
            <ac:picMk id="5" creationId="{00000000-0000-0000-0000-000000000000}"/>
          </ac:picMkLst>
        </pc:picChg>
        <pc:picChg chg="add mod">
          <ac:chgData name="GOMEZ, Paula" userId="c93cf399-3ed7-4230-9282-8831e3fe5ae7" providerId="ADAL" clId="{2C476E74-E3F1-4E8B-8EE2-7B2126CBC6BB}" dt="2023-06-07T11:58:16.689" v="834" actId="1076"/>
          <ac:picMkLst>
            <pc:docMk/>
            <pc:sldMasterMk cId="0" sldId="2147483648"/>
            <ac:picMk id="14" creationId="{2270A291-8210-44AB-90A7-C4C05A669A64}"/>
          </ac:picMkLst>
        </pc:picChg>
        <pc:picChg chg="add mod">
          <ac:chgData name="GOMEZ, Paula" userId="c93cf399-3ed7-4230-9282-8831e3fe5ae7" providerId="ADAL" clId="{2C476E74-E3F1-4E8B-8EE2-7B2126CBC6BB}" dt="2023-06-07T12:02:29.888" v="906" actId="1035"/>
          <ac:picMkLst>
            <pc:docMk/>
            <pc:sldMasterMk cId="0" sldId="2147483648"/>
            <ac:picMk id="15" creationId="{3EF5C799-E829-44FD-AFAC-D06589BBDC73}"/>
          </ac:picMkLst>
        </pc:picChg>
        <pc:sldLayoutChg chg="addSp delSp modSp mod">
          <pc:chgData name="GOMEZ, Paula" userId="c93cf399-3ed7-4230-9282-8831e3fe5ae7" providerId="ADAL" clId="{2C476E74-E3F1-4E8B-8EE2-7B2126CBC6BB}" dt="2023-06-07T12:02:38.647" v="909"/>
          <pc:sldLayoutMkLst>
            <pc:docMk/>
            <pc:sldMasterMk cId="0" sldId="2147483648"/>
            <pc:sldLayoutMk cId="0" sldId="2147483649"/>
          </pc:sldLayoutMkLst>
          <pc:spChg chg="mod">
            <ac:chgData name="GOMEZ, Paula" userId="c93cf399-3ed7-4230-9282-8831e3fe5ae7" providerId="ADAL" clId="{2C476E74-E3F1-4E8B-8EE2-7B2126CBC6BB}" dt="2023-06-07T09:09:07.154" v="10"/>
            <ac:spMkLst>
              <pc:docMk/>
              <pc:sldMasterMk cId="0" sldId="2147483648"/>
              <pc:sldLayoutMk cId="0" sldId="2147483649"/>
              <ac:spMk id="2" creationId="{346F9A07-17DF-BE26-D411-5FB36BA1CFC6}"/>
            </ac:spMkLst>
          </pc:spChg>
          <pc:spChg chg="mod">
            <ac:chgData name="GOMEZ, Paula" userId="c93cf399-3ed7-4230-9282-8831e3fe5ae7" providerId="ADAL" clId="{2C476E74-E3F1-4E8B-8EE2-7B2126CBC6BB}" dt="2023-06-07T09:09:07.154" v="10"/>
            <ac:spMkLst>
              <pc:docMk/>
              <pc:sldMasterMk cId="0" sldId="2147483648"/>
              <pc:sldLayoutMk cId="0" sldId="2147483649"/>
              <ac:spMk id="3" creationId="{E1E0110A-6C11-13A8-7B74-B9ACE16952FB}"/>
            </ac:spMkLst>
          </pc:spChg>
          <pc:spChg chg="mod">
            <ac:chgData name="GOMEZ, Paula" userId="c93cf399-3ed7-4230-9282-8831e3fe5ae7" providerId="ADAL" clId="{2C476E74-E3F1-4E8B-8EE2-7B2126CBC6BB}" dt="2023-06-07T09:09:07.154" v="10"/>
            <ac:spMkLst>
              <pc:docMk/>
              <pc:sldMasterMk cId="0" sldId="2147483648"/>
              <pc:sldLayoutMk cId="0" sldId="2147483649"/>
              <ac:spMk id="19"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49"/>
              <ac:spMk id="26"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49"/>
              <ac:spMk id="29"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49"/>
              <ac:spMk id="30" creationId="{00000000-0000-0000-0000-000000000000}"/>
            </ac:spMkLst>
          </pc:spChg>
          <pc:picChg chg="add mod">
            <ac:chgData name="GOMEZ, Paula" userId="c93cf399-3ed7-4230-9282-8831e3fe5ae7" providerId="ADAL" clId="{2C476E74-E3F1-4E8B-8EE2-7B2126CBC6BB}" dt="2023-06-07T12:01:50.079" v="895"/>
            <ac:picMkLst>
              <pc:docMk/>
              <pc:sldMasterMk cId="0" sldId="2147483648"/>
              <pc:sldLayoutMk cId="0" sldId="2147483649"/>
              <ac:picMk id="15" creationId="{FCAFBACD-0EB9-400F-9A79-94F7DC919B0C}"/>
            </ac:picMkLst>
          </pc:picChg>
          <pc:picChg chg="add mod">
            <ac:chgData name="GOMEZ, Paula" userId="c93cf399-3ed7-4230-9282-8831e3fe5ae7" providerId="ADAL" clId="{2C476E74-E3F1-4E8B-8EE2-7B2126CBC6BB}" dt="2023-06-07T12:02:38.647" v="909"/>
            <ac:picMkLst>
              <pc:docMk/>
              <pc:sldMasterMk cId="0" sldId="2147483648"/>
              <pc:sldLayoutMk cId="0" sldId="2147483649"/>
              <ac:picMk id="16" creationId="{8EB21189-8EB9-4CE2-88E5-AA4E1A010004}"/>
            </ac:picMkLst>
          </pc:picChg>
          <pc:picChg chg="mod">
            <ac:chgData name="GOMEZ, Paula" userId="c93cf399-3ed7-4230-9282-8831e3fe5ae7" providerId="ADAL" clId="{2C476E74-E3F1-4E8B-8EE2-7B2126CBC6BB}" dt="2023-06-07T09:09:07.154" v="10"/>
            <ac:picMkLst>
              <pc:docMk/>
              <pc:sldMasterMk cId="0" sldId="2147483648"/>
              <pc:sldLayoutMk cId="0" sldId="2147483649"/>
              <ac:picMk id="20" creationId="{00000000-0000-0000-0000-000000000000}"/>
            </ac:picMkLst>
          </pc:picChg>
          <pc:picChg chg="del mod">
            <ac:chgData name="GOMEZ, Paula" userId="c93cf399-3ed7-4230-9282-8831e3fe5ae7" providerId="ADAL" clId="{2C476E74-E3F1-4E8B-8EE2-7B2126CBC6BB}" dt="2023-06-07T12:01:48.742" v="894" actId="478"/>
            <ac:picMkLst>
              <pc:docMk/>
              <pc:sldMasterMk cId="0" sldId="2147483648"/>
              <pc:sldLayoutMk cId="0" sldId="2147483649"/>
              <ac:picMk id="21" creationId="{00000000-0000-0000-0000-000000000000}"/>
            </ac:picMkLst>
          </pc:picChg>
          <pc:picChg chg="del mod">
            <ac:chgData name="GOMEZ, Paula" userId="c93cf399-3ed7-4230-9282-8831e3fe5ae7" providerId="ADAL" clId="{2C476E74-E3F1-4E8B-8EE2-7B2126CBC6BB}" dt="2023-06-07T12:02:37.548" v="908" actId="478"/>
            <ac:picMkLst>
              <pc:docMk/>
              <pc:sldMasterMk cId="0" sldId="2147483648"/>
              <pc:sldLayoutMk cId="0" sldId="2147483649"/>
              <ac:picMk id="22" creationId="{00000000-0000-0000-0000-000000000000}"/>
            </ac:picMkLst>
          </pc:picChg>
          <pc:picChg chg="del mod">
            <ac:chgData name="GOMEZ, Paula" userId="c93cf399-3ed7-4230-9282-8831e3fe5ae7" providerId="ADAL" clId="{2C476E74-E3F1-4E8B-8EE2-7B2126CBC6BB}" dt="2023-06-07T12:01:47.086" v="893" actId="478"/>
            <ac:picMkLst>
              <pc:docMk/>
              <pc:sldMasterMk cId="0" sldId="2147483648"/>
              <pc:sldLayoutMk cId="0" sldId="2147483649"/>
              <ac:picMk id="23" creationId="{00000000-0000-0000-0000-000000000000}"/>
            </ac:picMkLst>
          </pc:picChg>
          <pc:picChg chg="del mod">
            <ac:chgData name="GOMEZ, Paula" userId="c93cf399-3ed7-4230-9282-8831e3fe5ae7" providerId="ADAL" clId="{2C476E74-E3F1-4E8B-8EE2-7B2126CBC6BB}" dt="2023-06-07T12:02:36.802" v="907" actId="478"/>
            <ac:picMkLst>
              <pc:docMk/>
              <pc:sldMasterMk cId="0" sldId="2147483648"/>
              <pc:sldLayoutMk cId="0" sldId="2147483649"/>
              <ac:picMk id="24"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49"/>
              <ac:picMk id="27" creationId="{00000000-0000-0000-0000-000000000000}"/>
            </ac:picMkLst>
          </pc:picChg>
          <pc:picChg chg="del mod">
            <ac:chgData name="GOMEZ, Paula" userId="c93cf399-3ed7-4230-9282-8831e3fe5ae7" providerId="ADAL" clId="{2C476E74-E3F1-4E8B-8EE2-7B2126CBC6BB}" dt="2023-06-07T12:01:46.441" v="892"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2C476E74-E3F1-4E8B-8EE2-7B2126CBC6BB}" dt="2023-06-07T12:02:43.741" v="912"/>
          <pc:sldLayoutMkLst>
            <pc:docMk/>
            <pc:sldMasterMk cId="0" sldId="2147483648"/>
            <pc:sldLayoutMk cId="0" sldId="2147483650"/>
          </pc:sldLayoutMkLst>
          <pc:spChg chg="mod">
            <ac:chgData name="GOMEZ, Paula" userId="c93cf399-3ed7-4230-9282-8831e3fe5ae7" providerId="ADAL" clId="{2C476E74-E3F1-4E8B-8EE2-7B2126CBC6BB}" dt="2023-06-07T09:09:07.154" v="10"/>
            <ac:spMkLst>
              <pc:docMk/>
              <pc:sldMasterMk cId="0" sldId="2147483648"/>
              <pc:sldLayoutMk cId="0" sldId="2147483650"/>
              <ac:spMk id="2" creationId="{70BD6F5E-15EE-75BA-B732-3ABFB5251F15}"/>
            </ac:spMkLst>
          </pc:spChg>
          <pc:spChg chg="mod">
            <ac:chgData name="GOMEZ, Paula" userId="c93cf399-3ed7-4230-9282-8831e3fe5ae7" providerId="ADAL" clId="{2C476E74-E3F1-4E8B-8EE2-7B2126CBC6BB}" dt="2023-06-07T09:09:07.154" v="10"/>
            <ac:spMkLst>
              <pc:docMk/>
              <pc:sldMasterMk cId="0" sldId="2147483648"/>
              <pc:sldLayoutMk cId="0" sldId="2147483650"/>
              <ac:spMk id="3" creationId="{5D2EFF0E-72EC-F081-8F3B-6F9BD37CB7C5}"/>
            </ac:spMkLst>
          </pc:spChg>
          <pc:spChg chg="mod">
            <ac:chgData name="GOMEZ, Paula" userId="c93cf399-3ed7-4230-9282-8831e3fe5ae7" providerId="ADAL" clId="{2C476E74-E3F1-4E8B-8EE2-7B2126CBC6BB}" dt="2023-06-07T09:09:07.154" v="10"/>
            <ac:spMkLst>
              <pc:docMk/>
              <pc:sldMasterMk cId="0" sldId="2147483648"/>
              <pc:sldLayoutMk cId="0" sldId="2147483650"/>
              <ac:spMk id="4" creationId="{46C9A003-8942-D5C7-D381-EDCA8241CA65}"/>
            </ac:spMkLst>
          </pc:spChg>
          <pc:spChg chg="mod">
            <ac:chgData name="GOMEZ, Paula" userId="c93cf399-3ed7-4230-9282-8831e3fe5ae7" providerId="ADAL" clId="{2C476E74-E3F1-4E8B-8EE2-7B2126CBC6BB}" dt="2023-06-07T09:09:07.154" v="10"/>
            <ac:spMkLst>
              <pc:docMk/>
              <pc:sldMasterMk cId="0" sldId="2147483648"/>
              <pc:sldLayoutMk cId="0" sldId="2147483650"/>
              <ac:spMk id="44"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50"/>
              <ac:spMk id="45" creationId="{00000000-0000-0000-0000-000000000000}"/>
            </ac:spMkLst>
          </pc:spChg>
          <pc:picChg chg="add mod">
            <ac:chgData name="GOMEZ, Paula" userId="c93cf399-3ed7-4230-9282-8831e3fe5ae7" providerId="ADAL" clId="{2C476E74-E3F1-4E8B-8EE2-7B2126CBC6BB}" dt="2023-06-07T12:01:41.062" v="891"/>
            <ac:picMkLst>
              <pc:docMk/>
              <pc:sldMasterMk cId="0" sldId="2147483648"/>
              <pc:sldLayoutMk cId="0" sldId="2147483650"/>
              <ac:picMk id="11" creationId="{5386DEF5-C83B-48DC-8213-37ED22B76B79}"/>
            </ac:picMkLst>
          </pc:picChg>
          <pc:picChg chg="add mod">
            <ac:chgData name="GOMEZ, Paula" userId="c93cf399-3ed7-4230-9282-8831e3fe5ae7" providerId="ADAL" clId="{2C476E74-E3F1-4E8B-8EE2-7B2126CBC6BB}" dt="2023-06-07T12:02:43.741" v="912"/>
            <ac:picMkLst>
              <pc:docMk/>
              <pc:sldMasterMk cId="0" sldId="2147483648"/>
              <pc:sldLayoutMk cId="0" sldId="2147483650"/>
              <ac:picMk id="12" creationId="{E12F5941-101D-45CD-9A2E-023435A17776}"/>
            </ac:picMkLst>
          </pc:picChg>
          <pc:picChg chg="del mod">
            <ac:chgData name="GOMEZ, Paula" userId="c93cf399-3ed7-4230-9282-8831e3fe5ae7" providerId="ADAL" clId="{2C476E74-E3F1-4E8B-8EE2-7B2126CBC6BB}" dt="2023-06-07T12:01:39.956" v="890" actId="478"/>
            <ac:picMkLst>
              <pc:docMk/>
              <pc:sldMasterMk cId="0" sldId="2147483648"/>
              <pc:sldLayoutMk cId="0" sldId="2147483650"/>
              <ac:picMk id="38" creationId="{00000000-0000-0000-0000-000000000000}"/>
            </ac:picMkLst>
          </pc:picChg>
          <pc:picChg chg="del mod">
            <ac:chgData name="GOMEZ, Paula" userId="c93cf399-3ed7-4230-9282-8831e3fe5ae7" providerId="ADAL" clId="{2C476E74-E3F1-4E8B-8EE2-7B2126CBC6BB}" dt="2023-06-07T12:02:42.708" v="911" actId="478"/>
            <ac:picMkLst>
              <pc:docMk/>
              <pc:sldMasterMk cId="0" sldId="2147483648"/>
              <pc:sldLayoutMk cId="0" sldId="2147483650"/>
              <ac:picMk id="39" creationId="{00000000-0000-0000-0000-000000000000}"/>
            </ac:picMkLst>
          </pc:picChg>
          <pc:picChg chg="del mod">
            <ac:chgData name="GOMEZ, Paula" userId="c93cf399-3ed7-4230-9282-8831e3fe5ae7" providerId="ADAL" clId="{2C476E74-E3F1-4E8B-8EE2-7B2126CBC6BB}" dt="2023-06-07T12:01:39.257" v="889" actId="478"/>
            <ac:picMkLst>
              <pc:docMk/>
              <pc:sldMasterMk cId="0" sldId="2147483648"/>
              <pc:sldLayoutMk cId="0" sldId="2147483650"/>
              <ac:picMk id="40" creationId="{00000000-0000-0000-0000-000000000000}"/>
            </ac:picMkLst>
          </pc:picChg>
          <pc:picChg chg="del mod">
            <ac:chgData name="GOMEZ, Paula" userId="c93cf399-3ed7-4230-9282-8831e3fe5ae7" providerId="ADAL" clId="{2C476E74-E3F1-4E8B-8EE2-7B2126CBC6BB}" dt="2023-06-07T12:02:42.037" v="910" actId="478"/>
            <ac:picMkLst>
              <pc:docMk/>
              <pc:sldMasterMk cId="0" sldId="2147483648"/>
              <pc:sldLayoutMk cId="0" sldId="2147483650"/>
              <ac:picMk id="41" creationId="{00000000-0000-0000-0000-000000000000}"/>
            </ac:picMkLst>
          </pc:picChg>
        </pc:sldLayoutChg>
        <pc:sldLayoutChg chg="addSp delSp modSp mod">
          <pc:chgData name="GOMEZ, Paula" userId="c93cf399-3ed7-4230-9282-8831e3fe5ae7" providerId="ADAL" clId="{2C476E74-E3F1-4E8B-8EE2-7B2126CBC6BB}" dt="2023-06-07T12:03:00.406" v="921"/>
          <pc:sldLayoutMkLst>
            <pc:docMk/>
            <pc:sldMasterMk cId="0" sldId="2147483648"/>
            <pc:sldLayoutMk cId="0" sldId="2147483654"/>
          </pc:sldLayoutMkLst>
          <pc:spChg chg="mod">
            <ac:chgData name="GOMEZ, Paula" userId="c93cf399-3ed7-4230-9282-8831e3fe5ae7" providerId="ADAL" clId="{2C476E74-E3F1-4E8B-8EE2-7B2126CBC6BB}" dt="2023-06-07T09:09:07.154" v="10"/>
            <ac:spMkLst>
              <pc:docMk/>
              <pc:sldMasterMk cId="0" sldId="2147483648"/>
              <pc:sldLayoutMk cId="0" sldId="2147483654"/>
              <ac:spMk id="2" creationId="{E8DAEFB2-DE63-E90D-CFA0-8DC9831241F9}"/>
            </ac:spMkLst>
          </pc:spChg>
          <pc:spChg chg="mod">
            <ac:chgData name="GOMEZ, Paula" userId="c93cf399-3ed7-4230-9282-8831e3fe5ae7" providerId="ADAL" clId="{2C476E74-E3F1-4E8B-8EE2-7B2126CBC6BB}" dt="2023-06-07T09:09:07.154" v="10"/>
            <ac:spMkLst>
              <pc:docMk/>
              <pc:sldMasterMk cId="0" sldId="2147483648"/>
              <pc:sldLayoutMk cId="0" sldId="2147483654"/>
              <ac:spMk id="3" creationId="{4D3DCA24-27FF-EA4E-EB75-9E8068C5EF6E}"/>
            </ac:spMkLst>
          </pc:spChg>
          <pc:spChg chg="mod">
            <ac:chgData name="GOMEZ, Paula" userId="c93cf399-3ed7-4230-9282-8831e3fe5ae7" providerId="ADAL" clId="{2C476E74-E3F1-4E8B-8EE2-7B2126CBC6BB}" dt="2023-06-07T12:01:12.990" v="879" actId="20577"/>
            <ac:spMkLst>
              <pc:docMk/>
              <pc:sldMasterMk cId="0" sldId="2147483648"/>
              <pc:sldLayoutMk cId="0" sldId="2147483654"/>
              <ac:spMk id="4" creationId="{CF0B80F1-1086-38C6-43E7-6DC05CE9BE39}"/>
            </ac:spMkLst>
          </pc:spChg>
          <pc:spChg chg="mod">
            <ac:chgData name="GOMEZ, Paula" userId="c93cf399-3ed7-4230-9282-8831e3fe5ae7" providerId="ADAL" clId="{2C476E74-E3F1-4E8B-8EE2-7B2126CBC6BB}" dt="2023-06-07T09:09:07.154" v="10"/>
            <ac:spMkLst>
              <pc:docMk/>
              <pc:sldMasterMk cId="0" sldId="2147483648"/>
              <pc:sldLayoutMk cId="0" sldId="2147483654"/>
              <ac:spMk id="5" creationId="{E7918A1E-797E-82C0-DFCB-00300E8404D2}"/>
            </ac:spMkLst>
          </pc:spChg>
          <pc:spChg chg="mod">
            <ac:chgData name="GOMEZ, Paula" userId="c93cf399-3ed7-4230-9282-8831e3fe5ae7" providerId="ADAL" clId="{2C476E74-E3F1-4E8B-8EE2-7B2126CBC6BB}" dt="2023-06-07T09:09:07.154" v="10"/>
            <ac:spMkLst>
              <pc:docMk/>
              <pc:sldMasterMk cId="0" sldId="2147483648"/>
              <pc:sldLayoutMk cId="0" sldId="2147483654"/>
              <ac:spMk id="6" creationId="{916B87BF-A9D7-349B-7BF0-409AFD273B81}"/>
            </ac:spMkLst>
          </pc:spChg>
          <pc:spChg chg="mod">
            <ac:chgData name="GOMEZ, Paula" userId="c93cf399-3ed7-4230-9282-8831e3fe5ae7" providerId="ADAL" clId="{2C476E74-E3F1-4E8B-8EE2-7B2126CBC6BB}" dt="2023-06-07T09:09:07.154" v="10"/>
            <ac:spMkLst>
              <pc:docMk/>
              <pc:sldMasterMk cId="0" sldId="2147483648"/>
              <pc:sldLayoutMk cId="0" sldId="2147483654"/>
              <ac:spMk id="115"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54"/>
              <ac:spMk id="116" creationId="{00000000-0000-0000-0000-000000000000}"/>
            </ac:spMkLst>
          </pc:spChg>
          <pc:picChg chg="add mod">
            <ac:chgData name="GOMEZ, Paula" userId="c93cf399-3ed7-4230-9282-8831e3fe5ae7" providerId="ADAL" clId="{2C476E74-E3F1-4E8B-8EE2-7B2126CBC6BB}" dt="2023-06-07T12:01:16.947" v="882"/>
            <ac:picMkLst>
              <pc:docMk/>
              <pc:sldMasterMk cId="0" sldId="2147483648"/>
              <pc:sldLayoutMk cId="0" sldId="2147483654"/>
              <ac:picMk id="14" creationId="{AADD297E-2B1C-40C8-90F1-307DAF216710}"/>
            </ac:picMkLst>
          </pc:picChg>
          <pc:picChg chg="add mod">
            <ac:chgData name="GOMEZ, Paula" userId="c93cf399-3ed7-4230-9282-8831e3fe5ae7" providerId="ADAL" clId="{2C476E74-E3F1-4E8B-8EE2-7B2126CBC6BB}" dt="2023-06-07T12:03:00.406" v="921"/>
            <ac:picMkLst>
              <pc:docMk/>
              <pc:sldMasterMk cId="0" sldId="2147483648"/>
              <pc:sldLayoutMk cId="0" sldId="2147483654"/>
              <ac:picMk id="15" creationId="{2720718B-D083-420C-8023-5FC392297F57}"/>
            </ac:picMkLst>
          </pc:picChg>
          <pc:picChg chg="mod">
            <ac:chgData name="GOMEZ, Paula" userId="c93cf399-3ed7-4230-9282-8831e3fe5ae7" providerId="ADAL" clId="{2C476E74-E3F1-4E8B-8EE2-7B2126CBC6BB}" dt="2023-06-07T09:09:07.154" v="10"/>
            <ac:picMkLst>
              <pc:docMk/>
              <pc:sldMasterMk cId="0" sldId="2147483648"/>
              <pc:sldLayoutMk cId="0" sldId="2147483654"/>
              <ac:picMk id="106" creationId="{00000000-0000-0000-0000-000000000000}"/>
            </ac:picMkLst>
          </pc:picChg>
          <pc:picChg chg="del mod">
            <ac:chgData name="GOMEZ, Paula" userId="c93cf399-3ed7-4230-9282-8831e3fe5ae7" providerId="ADAL" clId="{2C476E74-E3F1-4E8B-8EE2-7B2126CBC6BB}" dt="2023-06-07T12:01:15.818" v="881" actId="478"/>
            <ac:picMkLst>
              <pc:docMk/>
              <pc:sldMasterMk cId="0" sldId="2147483648"/>
              <pc:sldLayoutMk cId="0" sldId="2147483654"/>
              <ac:picMk id="107" creationId="{00000000-0000-0000-0000-000000000000}"/>
            </ac:picMkLst>
          </pc:picChg>
          <pc:picChg chg="del mod">
            <ac:chgData name="GOMEZ, Paula" userId="c93cf399-3ed7-4230-9282-8831e3fe5ae7" providerId="ADAL" clId="{2C476E74-E3F1-4E8B-8EE2-7B2126CBC6BB}" dt="2023-06-07T12:02:59.297" v="920" actId="478"/>
            <ac:picMkLst>
              <pc:docMk/>
              <pc:sldMasterMk cId="0" sldId="2147483648"/>
              <pc:sldLayoutMk cId="0" sldId="2147483654"/>
              <ac:picMk id="108" creationId="{00000000-0000-0000-0000-000000000000}"/>
            </ac:picMkLst>
          </pc:picChg>
          <pc:picChg chg="del mod">
            <ac:chgData name="GOMEZ, Paula" userId="c93cf399-3ed7-4230-9282-8831e3fe5ae7" providerId="ADAL" clId="{2C476E74-E3F1-4E8B-8EE2-7B2126CBC6BB}" dt="2023-06-07T12:01:15.164" v="880" actId="478"/>
            <ac:picMkLst>
              <pc:docMk/>
              <pc:sldMasterMk cId="0" sldId="2147483648"/>
              <pc:sldLayoutMk cId="0" sldId="2147483654"/>
              <ac:picMk id="109" creationId="{00000000-0000-0000-0000-000000000000}"/>
            </ac:picMkLst>
          </pc:picChg>
          <pc:picChg chg="del mod">
            <ac:chgData name="GOMEZ, Paula" userId="c93cf399-3ed7-4230-9282-8831e3fe5ae7" providerId="ADAL" clId="{2C476E74-E3F1-4E8B-8EE2-7B2126CBC6BB}" dt="2023-06-07T12:02:58.702" v="919" actId="478"/>
            <ac:picMkLst>
              <pc:docMk/>
              <pc:sldMasterMk cId="0" sldId="2147483648"/>
              <pc:sldLayoutMk cId="0" sldId="2147483654"/>
              <ac:picMk id="110" creationId="{00000000-0000-0000-0000-000000000000}"/>
            </ac:picMkLst>
          </pc:picChg>
        </pc:sldLayoutChg>
        <pc:sldLayoutChg chg="addSp delSp modSp mod">
          <pc:chgData name="GOMEZ, Paula" userId="c93cf399-3ed7-4230-9282-8831e3fe5ae7" providerId="ADAL" clId="{2C476E74-E3F1-4E8B-8EE2-7B2126CBC6BB}" dt="2023-06-07T12:03:05.508" v="924"/>
          <pc:sldLayoutMkLst>
            <pc:docMk/>
            <pc:sldMasterMk cId="0" sldId="2147483648"/>
            <pc:sldLayoutMk cId="0" sldId="2147483655"/>
          </pc:sldLayoutMkLst>
          <pc:spChg chg="mod">
            <ac:chgData name="GOMEZ, Paula" userId="c93cf399-3ed7-4230-9282-8831e3fe5ae7" providerId="ADAL" clId="{2C476E74-E3F1-4E8B-8EE2-7B2126CBC6BB}" dt="2023-06-07T09:09:07.154" v="10"/>
            <ac:spMkLst>
              <pc:docMk/>
              <pc:sldMasterMk cId="0" sldId="2147483648"/>
              <pc:sldLayoutMk cId="0" sldId="2147483655"/>
              <ac:spMk id="2" creationId="{3E915438-57A3-55E7-FBB9-FD3C293EE18D}"/>
            </ac:spMkLst>
          </pc:spChg>
          <pc:spChg chg="mod">
            <ac:chgData name="GOMEZ, Paula" userId="c93cf399-3ed7-4230-9282-8831e3fe5ae7" providerId="ADAL" clId="{2C476E74-E3F1-4E8B-8EE2-7B2126CBC6BB}" dt="2023-06-07T09:09:07.154" v="10"/>
            <ac:spMkLst>
              <pc:docMk/>
              <pc:sldMasterMk cId="0" sldId="2147483648"/>
              <pc:sldLayoutMk cId="0" sldId="2147483655"/>
              <ac:spMk id="3" creationId="{0D7D86CC-D53A-39C0-5EA1-FCE5C16047CA}"/>
            </ac:spMkLst>
          </pc:spChg>
          <pc:spChg chg="mod">
            <ac:chgData name="GOMEZ, Paula" userId="c93cf399-3ed7-4230-9282-8831e3fe5ae7" providerId="ADAL" clId="{2C476E74-E3F1-4E8B-8EE2-7B2126CBC6BB}" dt="2023-06-07T09:09:07.154" v="10"/>
            <ac:spMkLst>
              <pc:docMk/>
              <pc:sldMasterMk cId="0" sldId="2147483648"/>
              <pc:sldLayoutMk cId="0" sldId="2147483655"/>
              <ac:spMk id="4" creationId="{A910BEAB-78C6-AB23-563B-A4AAD0D148D6}"/>
            </ac:spMkLst>
          </pc:spChg>
          <pc:spChg chg="mod">
            <ac:chgData name="GOMEZ, Paula" userId="c93cf399-3ed7-4230-9282-8831e3fe5ae7" providerId="ADAL" clId="{2C476E74-E3F1-4E8B-8EE2-7B2126CBC6BB}" dt="2023-06-07T12:00:58.945" v="874" actId="20577"/>
            <ac:spMkLst>
              <pc:docMk/>
              <pc:sldMasterMk cId="0" sldId="2147483648"/>
              <pc:sldLayoutMk cId="0" sldId="2147483655"/>
              <ac:spMk id="8" creationId="{47EDDB8C-E9D4-F1A6-6626-F56241B87E6A}"/>
            </ac:spMkLst>
          </pc:spChg>
          <pc:spChg chg="mod">
            <ac:chgData name="GOMEZ, Paula" userId="c93cf399-3ed7-4230-9282-8831e3fe5ae7" providerId="ADAL" clId="{2C476E74-E3F1-4E8B-8EE2-7B2126CBC6BB}" dt="2023-06-07T09:09:07.154" v="10"/>
            <ac:spMkLst>
              <pc:docMk/>
              <pc:sldMasterMk cId="0" sldId="2147483648"/>
              <pc:sldLayoutMk cId="0" sldId="2147483655"/>
              <ac:spMk id="9" creationId="{DF6BB8C0-E94E-2357-5910-427E7CA08761}"/>
            </ac:spMkLst>
          </pc:spChg>
          <pc:spChg chg="mod">
            <ac:chgData name="GOMEZ, Paula" userId="c93cf399-3ed7-4230-9282-8831e3fe5ae7" providerId="ADAL" clId="{2C476E74-E3F1-4E8B-8EE2-7B2126CBC6BB}" dt="2023-06-07T09:09:07.154" v="10"/>
            <ac:spMkLst>
              <pc:docMk/>
              <pc:sldMasterMk cId="0" sldId="2147483648"/>
              <pc:sldLayoutMk cId="0" sldId="2147483655"/>
              <ac:spMk id="133"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55"/>
              <ac:spMk id="134" creationId="{00000000-0000-0000-0000-000000000000}"/>
            </ac:spMkLst>
          </pc:spChg>
          <pc:picChg chg="add mod">
            <ac:chgData name="GOMEZ, Paula" userId="c93cf399-3ed7-4230-9282-8831e3fe5ae7" providerId="ADAL" clId="{2C476E74-E3F1-4E8B-8EE2-7B2126CBC6BB}" dt="2023-06-07T12:01:02.833" v="877"/>
            <ac:picMkLst>
              <pc:docMk/>
              <pc:sldMasterMk cId="0" sldId="2147483648"/>
              <pc:sldLayoutMk cId="0" sldId="2147483655"/>
              <ac:picMk id="14" creationId="{F41E7E8F-8D55-4834-A89B-17CFD6C69884}"/>
            </ac:picMkLst>
          </pc:picChg>
          <pc:picChg chg="add mod">
            <ac:chgData name="GOMEZ, Paula" userId="c93cf399-3ed7-4230-9282-8831e3fe5ae7" providerId="ADAL" clId="{2C476E74-E3F1-4E8B-8EE2-7B2126CBC6BB}" dt="2023-06-07T12:03:05.508" v="924"/>
            <ac:picMkLst>
              <pc:docMk/>
              <pc:sldMasterMk cId="0" sldId="2147483648"/>
              <pc:sldLayoutMk cId="0" sldId="2147483655"/>
              <ac:picMk id="15" creationId="{D55F073C-08EF-46E4-91C4-9BB85E03FF1E}"/>
            </ac:picMkLst>
          </pc:picChg>
          <pc:picChg chg="mod">
            <ac:chgData name="GOMEZ, Paula" userId="c93cf399-3ed7-4230-9282-8831e3fe5ae7" providerId="ADAL" clId="{2C476E74-E3F1-4E8B-8EE2-7B2126CBC6BB}" dt="2023-06-07T09:09:07.154" v="10"/>
            <ac:picMkLst>
              <pc:docMk/>
              <pc:sldMasterMk cId="0" sldId="2147483648"/>
              <pc:sldLayoutMk cId="0" sldId="2147483655"/>
              <ac:picMk id="124" creationId="{00000000-0000-0000-0000-000000000000}"/>
            </ac:picMkLst>
          </pc:picChg>
          <pc:picChg chg="del mod">
            <ac:chgData name="GOMEZ, Paula" userId="c93cf399-3ed7-4230-9282-8831e3fe5ae7" providerId="ADAL" clId="{2C476E74-E3F1-4E8B-8EE2-7B2126CBC6BB}" dt="2023-06-07T12:01:01.582" v="876" actId="478"/>
            <ac:picMkLst>
              <pc:docMk/>
              <pc:sldMasterMk cId="0" sldId="2147483648"/>
              <pc:sldLayoutMk cId="0" sldId="2147483655"/>
              <ac:picMk id="125" creationId="{00000000-0000-0000-0000-000000000000}"/>
            </ac:picMkLst>
          </pc:picChg>
          <pc:picChg chg="del mod">
            <ac:chgData name="GOMEZ, Paula" userId="c93cf399-3ed7-4230-9282-8831e3fe5ae7" providerId="ADAL" clId="{2C476E74-E3F1-4E8B-8EE2-7B2126CBC6BB}" dt="2023-06-07T12:03:03.934" v="923" actId="478"/>
            <ac:picMkLst>
              <pc:docMk/>
              <pc:sldMasterMk cId="0" sldId="2147483648"/>
              <pc:sldLayoutMk cId="0" sldId="2147483655"/>
              <ac:picMk id="126" creationId="{00000000-0000-0000-0000-000000000000}"/>
            </ac:picMkLst>
          </pc:picChg>
          <pc:picChg chg="del mod">
            <ac:chgData name="GOMEZ, Paula" userId="c93cf399-3ed7-4230-9282-8831e3fe5ae7" providerId="ADAL" clId="{2C476E74-E3F1-4E8B-8EE2-7B2126CBC6BB}" dt="2023-06-07T12:01:00.829" v="875" actId="478"/>
            <ac:picMkLst>
              <pc:docMk/>
              <pc:sldMasterMk cId="0" sldId="2147483648"/>
              <pc:sldLayoutMk cId="0" sldId="2147483655"/>
              <ac:picMk id="127" creationId="{00000000-0000-0000-0000-000000000000}"/>
            </ac:picMkLst>
          </pc:picChg>
          <pc:picChg chg="del mod">
            <ac:chgData name="GOMEZ, Paula" userId="c93cf399-3ed7-4230-9282-8831e3fe5ae7" providerId="ADAL" clId="{2C476E74-E3F1-4E8B-8EE2-7B2126CBC6BB}" dt="2023-06-07T12:03:03.374" v="922" actId="478"/>
            <ac:picMkLst>
              <pc:docMk/>
              <pc:sldMasterMk cId="0" sldId="2147483648"/>
              <pc:sldLayoutMk cId="0" sldId="2147483655"/>
              <ac:picMk id="128" creationId="{00000000-0000-0000-0000-000000000000}"/>
            </ac:picMkLst>
          </pc:picChg>
        </pc:sldLayoutChg>
        <pc:sldLayoutChg chg="addSp delSp modSp mod">
          <pc:chgData name="GOMEZ, Paula" userId="c93cf399-3ed7-4230-9282-8831e3fe5ae7" providerId="ADAL" clId="{2C476E74-E3F1-4E8B-8EE2-7B2126CBC6BB}" dt="2023-06-07T12:03:10.204" v="927"/>
          <pc:sldLayoutMkLst>
            <pc:docMk/>
            <pc:sldMasterMk cId="0" sldId="2147483648"/>
            <pc:sldLayoutMk cId="0" sldId="2147483656"/>
          </pc:sldLayoutMkLst>
          <pc:spChg chg="mod">
            <ac:chgData name="GOMEZ, Paula" userId="c93cf399-3ed7-4230-9282-8831e3fe5ae7" providerId="ADAL" clId="{2C476E74-E3F1-4E8B-8EE2-7B2126CBC6BB}" dt="2023-06-07T09:09:07.154" v="10"/>
            <ac:spMkLst>
              <pc:docMk/>
              <pc:sldMasterMk cId="0" sldId="2147483648"/>
              <pc:sldLayoutMk cId="0" sldId="2147483656"/>
              <ac:spMk id="2" creationId="{453CFEBF-7E99-0E10-7A80-D2AEA6679703}"/>
            </ac:spMkLst>
          </pc:spChg>
          <pc:spChg chg="mod">
            <ac:chgData name="GOMEZ, Paula" userId="c93cf399-3ed7-4230-9282-8831e3fe5ae7" providerId="ADAL" clId="{2C476E74-E3F1-4E8B-8EE2-7B2126CBC6BB}" dt="2023-06-07T09:09:07.154" v="10"/>
            <ac:spMkLst>
              <pc:docMk/>
              <pc:sldMasterMk cId="0" sldId="2147483648"/>
              <pc:sldLayoutMk cId="0" sldId="2147483656"/>
              <ac:spMk id="3" creationId="{C55F0B17-AE82-BD1F-7F0F-B088AB8AB327}"/>
            </ac:spMkLst>
          </pc:spChg>
          <pc:spChg chg="mod">
            <ac:chgData name="GOMEZ, Paula" userId="c93cf399-3ed7-4230-9282-8831e3fe5ae7" providerId="ADAL" clId="{2C476E74-E3F1-4E8B-8EE2-7B2126CBC6BB}" dt="2023-06-07T12:01:08.710" v="878" actId="20577"/>
            <ac:spMkLst>
              <pc:docMk/>
              <pc:sldMasterMk cId="0" sldId="2147483648"/>
              <pc:sldLayoutMk cId="0" sldId="2147483656"/>
              <ac:spMk id="4" creationId="{091A1E4A-FA74-6169-7477-C55B08DE73D0}"/>
            </ac:spMkLst>
          </pc:spChg>
          <pc:spChg chg="mod">
            <ac:chgData name="GOMEZ, Paula" userId="c93cf399-3ed7-4230-9282-8831e3fe5ae7" providerId="ADAL" clId="{2C476E74-E3F1-4E8B-8EE2-7B2126CBC6BB}" dt="2023-06-07T09:09:07.154" v="10"/>
            <ac:spMkLst>
              <pc:docMk/>
              <pc:sldMasterMk cId="0" sldId="2147483648"/>
              <pc:sldLayoutMk cId="0" sldId="2147483656"/>
              <ac:spMk id="5" creationId="{E3A06B59-B741-F94E-EF70-5622B474DBBA}"/>
            </ac:spMkLst>
          </pc:spChg>
          <pc:spChg chg="mod">
            <ac:chgData name="GOMEZ, Paula" userId="c93cf399-3ed7-4230-9282-8831e3fe5ae7" providerId="ADAL" clId="{2C476E74-E3F1-4E8B-8EE2-7B2126CBC6BB}" dt="2023-06-07T09:09:07.154" v="10"/>
            <ac:spMkLst>
              <pc:docMk/>
              <pc:sldMasterMk cId="0" sldId="2147483648"/>
              <pc:sldLayoutMk cId="0" sldId="2147483656"/>
              <ac:spMk id="6" creationId="{AD50A746-EDBD-FCAF-F81B-2717F4AD2B4B}"/>
            </ac:spMkLst>
          </pc:spChg>
          <pc:spChg chg="mod">
            <ac:chgData name="GOMEZ, Paula" userId="c93cf399-3ed7-4230-9282-8831e3fe5ae7" providerId="ADAL" clId="{2C476E74-E3F1-4E8B-8EE2-7B2126CBC6BB}" dt="2023-06-07T09:09:07.154" v="10"/>
            <ac:spMkLst>
              <pc:docMk/>
              <pc:sldMasterMk cId="0" sldId="2147483648"/>
              <pc:sldLayoutMk cId="0" sldId="2147483656"/>
              <ac:spMk id="151"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56"/>
              <ac:spMk id="152" creationId="{00000000-0000-0000-0000-000000000000}"/>
            </ac:spMkLst>
          </pc:spChg>
          <pc:picChg chg="add mod">
            <ac:chgData name="GOMEZ, Paula" userId="c93cf399-3ed7-4230-9282-8831e3fe5ae7" providerId="ADAL" clId="{2C476E74-E3F1-4E8B-8EE2-7B2126CBC6BB}" dt="2023-06-07T12:00:49.543" v="873"/>
            <ac:picMkLst>
              <pc:docMk/>
              <pc:sldMasterMk cId="0" sldId="2147483648"/>
              <pc:sldLayoutMk cId="0" sldId="2147483656"/>
              <ac:picMk id="14" creationId="{85F5DFF1-1D5F-49BE-9DFB-CFFBEA4FCDEB}"/>
            </ac:picMkLst>
          </pc:picChg>
          <pc:picChg chg="add mod">
            <ac:chgData name="GOMEZ, Paula" userId="c93cf399-3ed7-4230-9282-8831e3fe5ae7" providerId="ADAL" clId="{2C476E74-E3F1-4E8B-8EE2-7B2126CBC6BB}" dt="2023-06-07T12:03:10.204" v="927"/>
            <ac:picMkLst>
              <pc:docMk/>
              <pc:sldMasterMk cId="0" sldId="2147483648"/>
              <pc:sldLayoutMk cId="0" sldId="2147483656"/>
              <ac:picMk id="15" creationId="{7DC87402-5EFB-4694-B922-ADF80F96784F}"/>
            </ac:picMkLst>
          </pc:picChg>
          <pc:picChg chg="mod">
            <ac:chgData name="GOMEZ, Paula" userId="c93cf399-3ed7-4230-9282-8831e3fe5ae7" providerId="ADAL" clId="{2C476E74-E3F1-4E8B-8EE2-7B2126CBC6BB}" dt="2023-06-07T09:09:07.154" v="10"/>
            <ac:picMkLst>
              <pc:docMk/>
              <pc:sldMasterMk cId="0" sldId="2147483648"/>
              <pc:sldLayoutMk cId="0" sldId="2147483656"/>
              <ac:picMk id="142" creationId="{00000000-0000-0000-0000-000000000000}"/>
            </ac:picMkLst>
          </pc:picChg>
          <pc:picChg chg="del mod">
            <ac:chgData name="GOMEZ, Paula" userId="c93cf399-3ed7-4230-9282-8831e3fe5ae7" providerId="ADAL" clId="{2C476E74-E3F1-4E8B-8EE2-7B2126CBC6BB}" dt="2023-06-07T12:00:48.804" v="872" actId="478"/>
            <ac:picMkLst>
              <pc:docMk/>
              <pc:sldMasterMk cId="0" sldId="2147483648"/>
              <pc:sldLayoutMk cId="0" sldId="2147483656"/>
              <ac:picMk id="143" creationId="{00000000-0000-0000-0000-000000000000}"/>
            </ac:picMkLst>
          </pc:picChg>
          <pc:picChg chg="del mod">
            <ac:chgData name="GOMEZ, Paula" userId="c93cf399-3ed7-4230-9282-8831e3fe5ae7" providerId="ADAL" clId="{2C476E74-E3F1-4E8B-8EE2-7B2126CBC6BB}" dt="2023-06-07T12:03:09.210" v="926" actId="478"/>
            <ac:picMkLst>
              <pc:docMk/>
              <pc:sldMasterMk cId="0" sldId="2147483648"/>
              <pc:sldLayoutMk cId="0" sldId="2147483656"/>
              <ac:picMk id="144" creationId="{00000000-0000-0000-0000-000000000000}"/>
            </ac:picMkLst>
          </pc:picChg>
          <pc:picChg chg="del mod">
            <ac:chgData name="GOMEZ, Paula" userId="c93cf399-3ed7-4230-9282-8831e3fe5ae7" providerId="ADAL" clId="{2C476E74-E3F1-4E8B-8EE2-7B2126CBC6BB}" dt="2023-06-07T12:00:46.572" v="871" actId="478"/>
            <ac:picMkLst>
              <pc:docMk/>
              <pc:sldMasterMk cId="0" sldId="2147483648"/>
              <pc:sldLayoutMk cId="0" sldId="2147483656"/>
              <ac:picMk id="145" creationId="{00000000-0000-0000-0000-000000000000}"/>
            </ac:picMkLst>
          </pc:picChg>
          <pc:picChg chg="del mod">
            <ac:chgData name="GOMEZ, Paula" userId="c93cf399-3ed7-4230-9282-8831e3fe5ae7" providerId="ADAL" clId="{2C476E74-E3F1-4E8B-8EE2-7B2126CBC6BB}" dt="2023-06-07T12:03:08.671" v="925" actId="478"/>
            <ac:picMkLst>
              <pc:docMk/>
              <pc:sldMasterMk cId="0" sldId="2147483648"/>
              <pc:sldLayoutMk cId="0" sldId="2147483656"/>
              <ac:picMk id="146" creationId="{00000000-0000-0000-0000-000000000000}"/>
            </ac:picMkLst>
          </pc:picChg>
        </pc:sldLayoutChg>
        <pc:sldLayoutChg chg="del">
          <pc:chgData name="GOMEZ, Paula" userId="c93cf399-3ed7-4230-9282-8831e3fe5ae7" providerId="ADAL" clId="{2C476E74-E3F1-4E8B-8EE2-7B2126CBC6BB}" dt="2023-06-07T11:58:32.818" v="837" actId="2696"/>
          <pc:sldLayoutMkLst>
            <pc:docMk/>
            <pc:sldMasterMk cId="0" sldId="2147483648"/>
            <pc:sldLayoutMk cId="0" sldId="2147483657"/>
          </pc:sldLayoutMkLst>
        </pc:sldLayoutChg>
        <pc:sldLayoutChg chg="addSp delSp modSp mod">
          <pc:chgData name="GOMEZ, Paula" userId="c93cf399-3ed7-4230-9282-8831e3fe5ae7" providerId="ADAL" clId="{2C476E74-E3F1-4E8B-8EE2-7B2126CBC6BB}" dt="2023-06-07T12:03:14.837" v="930"/>
          <pc:sldLayoutMkLst>
            <pc:docMk/>
            <pc:sldMasterMk cId="0" sldId="2147483648"/>
            <pc:sldLayoutMk cId="0" sldId="2147483658"/>
          </pc:sldLayoutMkLst>
          <pc:spChg chg="mod">
            <ac:chgData name="GOMEZ, Paula" userId="c93cf399-3ed7-4230-9282-8831e3fe5ae7" providerId="ADAL" clId="{2C476E74-E3F1-4E8B-8EE2-7B2126CBC6BB}" dt="2023-06-07T09:09:07.154" v="10"/>
            <ac:spMkLst>
              <pc:docMk/>
              <pc:sldMasterMk cId="0" sldId="2147483648"/>
              <pc:sldLayoutMk cId="0" sldId="2147483658"/>
              <ac:spMk id="2" creationId="{C5C774E9-7D74-7401-187B-7223A643466B}"/>
            </ac:spMkLst>
          </pc:spChg>
          <pc:spChg chg="mod">
            <ac:chgData name="GOMEZ, Paula" userId="c93cf399-3ed7-4230-9282-8831e3fe5ae7" providerId="ADAL" clId="{2C476E74-E3F1-4E8B-8EE2-7B2126CBC6BB}" dt="2023-06-07T09:09:07.154" v="10"/>
            <ac:spMkLst>
              <pc:docMk/>
              <pc:sldMasterMk cId="0" sldId="2147483648"/>
              <pc:sldLayoutMk cId="0" sldId="2147483658"/>
              <ac:spMk id="4" creationId="{BFDA81A4-6A92-4AC3-65B0-A3D20A4DC5FB}"/>
            </ac:spMkLst>
          </pc:spChg>
          <pc:spChg chg="mod">
            <ac:chgData name="GOMEZ, Paula" userId="c93cf399-3ed7-4230-9282-8831e3fe5ae7" providerId="ADAL" clId="{2C476E74-E3F1-4E8B-8EE2-7B2126CBC6BB}" dt="2023-06-07T09:09:07.154" v="10"/>
            <ac:spMkLst>
              <pc:docMk/>
              <pc:sldMasterMk cId="0" sldId="2147483648"/>
              <pc:sldLayoutMk cId="0" sldId="2147483658"/>
              <ac:spMk id="5" creationId="{7401A221-01F9-F2DF-FD73-7D5BB5BAD0DE}"/>
            </ac:spMkLst>
          </pc:spChg>
          <pc:spChg chg="mod">
            <ac:chgData name="GOMEZ, Paula" userId="c93cf399-3ed7-4230-9282-8831e3fe5ae7" providerId="ADAL" clId="{2C476E74-E3F1-4E8B-8EE2-7B2126CBC6BB}" dt="2023-06-07T09:09:07.154" v="10"/>
            <ac:spMkLst>
              <pc:docMk/>
              <pc:sldMasterMk cId="0" sldId="2147483648"/>
              <pc:sldLayoutMk cId="0" sldId="2147483658"/>
              <ac:spMk id="173"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58"/>
              <ac:spMk id="174" creationId="{00000000-0000-0000-0000-000000000000}"/>
            </ac:spMkLst>
          </pc:spChg>
          <pc:picChg chg="add mod">
            <ac:chgData name="GOMEZ, Paula" userId="c93cf399-3ed7-4230-9282-8831e3fe5ae7" providerId="ADAL" clId="{2C476E74-E3F1-4E8B-8EE2-7B2126CBC6BB}" dt="2023-06-07T11:58:28.592" v="836"/>
            <ac:picMkLst>
              <pc:docMk/>
              <pc:sldMasterMk cId="0" sldId="2147483648"/>
              <pc:sldLayoutMk cId="0" sldId="2147483658"/>
              <ac:picMk id="11" creationId="{31F423DC-35C0-427A-B6AB-530EF3E5CD4E}"/>
            </ac:picMkLst>
          </pc:picChg>
          <pc:picChg chg="add mod">
            <ac:chgData name="GOMEZ, Paula" userId="c93cf399-3ed7-4230-9282-8831e3fe5ae7" providerId="ADAL" clId="{2C476E74-E3F1-4E8B-8EE2-7B2126CBC6BB}" dt="2023-06-07T12:03:14.837" v="930"/>
            <ac:picMkLst>
              <pc:docMk/>
              <pc:sldMasterMk cId="0" sldId="2147483648"/>
              <pc:sldLayoutMk cId="0" sldId="2147483658"/>
              <ac:picMk id="12" creationId="{464A411A-E22F-4B02-B58D-195A1BAE38D9}"/>
            </ac:picMkLst>
          </pc:picChg>
          <pc:picChg chg="mod">
            <ac:chgData name="GOMEZ, Paula" userId="c93cf399-3ed7-4230-9282-8831e3fe5ae7" providerId="ADAL" clId="{2C476E74-E3F1-4E8B-8EE2-7B2126CBC6BB}" dt="2023-06-07T09:09:07.154" v="10"/>
            <ac:picMkLst>
              <pc:docMk/>
              <pc:sldMasterMk cId="0" sldId="2147483648"/>
              <pc:sldLayoutMk cId="0" sldId="2147483658"/>
              <ac:picMk id="167" creationId="{00000000-0000-0000-0000-000000000000}"/>
            </ac:picMkLst>
          </pc:picChg>
          <pc:picChg chg="del mod">
            <ac:chgData name="GOMEZ, Paula" userId="c93cf399-3ed7-4230-9282-8831e3fe5ae7" providerId="ADAL" clId="{2C476E74-E3F1-4E8B-8EE2-7B2126CBC6BB}" dt="2023-06-07T11:58:27.290" v="835" actId="478"/>
            <ac:picMkLst>
              <pc:docMk/>
              <pc:sldMasterMk cId="0" sldId="2147483648"/>
              <pc:sldLayoutMk cId="0" sldId="2147483658"/>
              <ac:picMk id="168" creationId="{00000000-0000-0000-0000-000000000000}"/>
            </ac:picMkLst>
          </pc:picChg>
          <pc:picChg chg="del mod">
            <ac:chgData name="GOMEZ, Paula" userId="c93cf399-3ed7-4230-9282-8831e3fe5ae7" providerId="ADAL" clId="{2C476E74-E3F1-4E8B-8EE2-7B2126CBC6BB}" dt="2023-06-07T12:03:13.836" v="929" actId="478"/>
            <ac:picMkLst>
              <pc:docMk/>
              <pc:sldMasterMk cId="0" sldId="2147483648"/>
              <pc:sldLayoutMk cId="0" sldId="2147483658"/>
              <ac:picMk id="169" creationId="{00000000-0000-0000-0000-000000000000}"/>
            </ac:picMkLst>
          </pc:picChg>
          <pc:picChg chg="del mod">
            <ac:chgData name="GOMEZ, Paula" userId="c93cf399-3ed7-4230-9282-8831e3fe5ae7" providerId="ADAL" clId="{2C476E74-E3F1-4E8B-8EE2-7B2126CBC6BB}" dt="2023-06-07T12:03:13.223" v="928" actId="478"/>
            <ac:picMkLst>
              <pc:docMk/>
              <pc:sldMasterMk cId="0" sldId="2147483648"/>
              <pc:sldLayoutMk cId="0" sldId="2147483658"/>
              <ac:picMk id="170" creationId="{00000000-0000-0000-0000-000000000000}"/>
            </ac:picMkLst>
          </pc:picChg>
        </pc:sldLayoutChg>
        <pc:sldLayoutChg chg="addSp delSp modSp mod">
          <pc:chgData name="GOMEZ, Paula" userId="c93cf399-3ed7-4230-9282-8831e3fe5ae7" providerId="ADAL" clId="{2C476E74-E3F1-4E8B-8EE2-7B2126CBC6BB}" dt="2023-06-07T12:03:19.178" v="933"/>
          <pc:sldLayoutMkLst>
            <pc:docMk/>
            <pc:sldMasterMk cId="0" sldId="2147483648"/>
            <pc:sldLayoutMk cId="0" sldId="2147483659"/>
          </pc:sldLayoutMkLst>
          <pc:spChg chg="mod">
            <ac:chgData name="GOMEZ, Paula" userId="c93cf399-3ed7-4230-9282-8831e3fe5ae7" providerId="ADAL" clId="{2C476E74-E3F1-4E8B-8EE2-7B2126CBC6BB}" dt="2023-06-07T09:09:07.154" v="10"/>
            <ac:spMkLst>
              <pc:docMk/>
              <pc:sldMasterMk cId="0" sldId="2147483648"/>
              <pc:sldLayoutMk cId="0" sldId="2147483659"/>
              <ac:spMk id="2" creationId="{F0A17710-4D05-1DB5-23CD-6D548DEE375F}"/>
            </ac:spMkLst>
          </pc:spChg>
          <pc:spChg chg="mod">
            <ac:chgData name="GOMEZ, Paula" userId="c93cf399-3ed7-4230-9282-8831e3fe5ae7" providerId="ADAL" clId="{2C476E74-E3F1-4E8B-8EE2-7B2126CBC6BB}" dt="2023-06-07T09:09:07.154" v="10"/>
            <ac:spMkLst>
              <pc:docMk/>
              <pc:sldMasterMk cId="0" sldId="2147483648"/>
              <pc:sldLayoutMk cId="0" sldId="2147483659"/>
              <ac:spMk id="3" creationId="{D5223384-A627-7757-F08D-CAC9D61B16D8}"/>
            </ac:spMkLst>
          </pc:spChg>
          <pc:spChg chg="mod">
            <ac:chgData name="GOMEZ, Paula" userId="c93cf399-3ed7-4230-9282-8831e3fe5ae7" providerId="ADAL" clId="{2C476E74-E3F1-4E8B-8EE2-7B2126CBC6BB}" dt="2023-06-07T09:09:07.154" v="10"/>
            <ac:spMkLst>
              <pc:docMk/>
              <pc:sldMasterMk cId="0" sldId="2147483648"/>
              <pc:sldLayoutMk cId="0" sldId="2147483659"/>
              <ac:spMk id="4" creationId="{9BD406EF-3305-D9D2-6186-027C3BF2E51C}"/>
            </ac:spMkLst>
          </pc:spChg>
          <pc:picChg chg="add mod">
            <ac:chgData name="GOMEZ, Paula" userId="c93cf399-3ed7-4230-9282-8831e3fe5ae7" providerId="ADAL" clId="{2C476E74-E3F1-4E8B-8EE2-7B2126CBC6BB}" dt="2023-06-07T11:58:38.967" v="839"/>
            <ac:picMkLst>
              <pc:docMk/>
              <pc:sldMasterMk cId="0" sldId="2147483648"/>
              <pc:sldLayoutMk cId="0" sldId="2147483659"/>
              <ac:picMk id="9" creationId="{09BA71A9-F89C-4954-A9E2-DB7D4BA7D7C2}"/>
            </ac:picMkLst>
          </pc:picChg>
          <pc:picChg chg="add mod">
            <ac:chgData name="GOMEZ, Paula" userId="c93cf399-3ed7-4230-9282-8831e3fe5ae7" providerId="ADAL" clId="{2C476E74-E3F1-4E8B-8EE2-7B2126CBC6BB}" dt="2023-06-07T12:03:19.178" v="933"/>
            <ac:picMkLst>
              <pc:docMk/>
              <pc:sldMasterMk cId="0" sldId="2147483648"/>
              <pc:sldLayoutMk cId="0" sldId="2147483659"/>
              <ac:picMk id="10" creationId="{3CC02CDD-669B-49F3-811B-2F722E87272F}"/>
            </ac:picMkLst>
          </pc:picChg>
          <pc:picChg chg="mod">
            <ac:chgData name="GOMEZ, Paula" userId="c93cf399-3ed7-4230-9282-8831e3fe5ae7" providerId="ADAL" clId="{2C476E74-E3F1-4E8B-8EE2-7B2126CBC6BB}" dt="2023-06-07T09:09:07.154" v="10"/>
            <ac:picMkLst>
              <pc:docMk/>
              <pc:sldMasterMk cId="0" sldId="2147483648"/>
              <pc:sldLayoutMk cId="0" sldId="2147483659"/>
              <ac:picMk id="182" creationId="{00000000-0000-0000-0000-000000000000}"/>
            </ac:picMkLst>
          </pc:picChg>
          <pc:picChg chg="del mod">
            <ac:chgData name="GOMEZ, Paula" userId="c93cf399-3ed7-4230-9282-8831e3fe5ae7" providerId="ADAL" clId="{2C476E74-E3F1-4E8B-8EE2-7B2126CBC6BB}" dt="2023-06-07T11:58:37.743" v="838" actId="478"/>
            <ac:picMkLst>
              <pc:docMk/>
              <pc:sldMasterMk cId="0" sldId="2147483648"/>
              <pc:sldLayoutMk cId="0" sldId="2147483659"/>
              <ac:picMk id="183" creationId="{00000000-0000-0000-0000-000000000000}"/>
            </ac:picMkLst>
          </pc:picChg>
          <pc:picChg chg="del mod">
            <ac:chgData name="GOMEZ, Paula" userId="c93cf399-3ed7-4230-9282-8831e3fe5ae7" providerId="ADAL" clId="{2C476E74-E3F1-4E8B-8EE2-7B2126CBC6BB}" dt="2023-06-07T12:03:18.155" v="932" actId="478"/>
            <ac:picMkLst>
              <pc:docMk/>
              <pc:sldMasterMk cId="0" sldId="2147483648"/>
              <pc:sldLayoutMk cId="0" sldId="2147483659"/>
              <ac:picMk id="184" creationId="{00000000-0000-0000-0000-000000000000}"/>
            </ac:picMkLst>
          </pc:picChg>
          <pc:picChg chg="del mod">
            <ac:chgData name="GOMEZ, Paula" userId="c93cf399-3ed7-4230-9282-8831e3fe5ae7" providerId="ADAL" clId="{2C476E74-E3F1-4E8B-8EE2-7B2126CBC6BB}" dt="2023-06-07T12:03:17.639" v="931" actId="478"/>
            <ac:picMkLst>
              <pc:docMk/>
              <pc:sldMasterMk cId="0" sldId="2147483648"/>
              <pc:sldLayoutMk cId="0" sldId="2147483659"/>
              <ac:picMk id="185" creationId="{00000000-0000-0000-0000-000000000000}"/>
            </ac:picMkLst>
          </pc:picChg>
        </pc:sldLayoutChg>
        <pc:sldLayoutChg chg="addSp delSp modSp del mod">
          <pc:chgData name="GOMEZ, Paula" userId="c93cf399-3ed7-4230-9282-8831e3fe5ae7" providerId="ADAL" clId="{2C476E74-E3F1-4E8B-8EE2-7B2126CBC6BB}" dt="2023-06-07T14:17:38.587" v="963" actId="2696"/>
          <pc:sldLayoutMkLst>
            <pc:docMk/>
            <pc:sldMasterMk cId="0" sldId="2147483648"/>
            <pc:sldLayoutMk cId="0" sldId="2147483660"/>
          </pc:sldLayoutMkLst>
          <pc:spChg chg="mod">
            <ac:chgData name="GOMEZ, Paula" userId="c93cf399-3ed7-4230-9282-8831e3fe5ae7" providerId="ADAL" clId="{2C476E74-E3F1-4E8B-8EE2-7B2126CBC6BB}" dt="2023-06-07T09:09:07.154" v="10"/>
            <ac:spMkLst>
              <pc:docMk/>
              <pc:sldMasterMk cId="0" sldId="2147483648"/>
              <pc:sldLayoutMk cId="0" sldId="2147483660"/>
              <ac:spMk id="2" creationId="{8A7D57B3-97DF-86D4-EC3B-FD65E6AC6C29}"/>
            </ac:spMkLst>
          </pc:spChg>
          <pc:spChg chg="mod">
            <ac:chgData name="GOMEZ, Paula" userId="c93cf399-3ed7-4230-9282-8831e3fe5ae7" providerId="ADAL" clId="{2C476E74-E3F1-4E8B-8EE2-7B2126CBC6BB}" dt="2023-06-07T09:09:07.154" v="10"/>
            <ac:spMkLst>
              <pc:docMk/>
              <pc:sldMasterMk cId="0" sldId="2147483648"/>
              <pc:sldLayoutMk cId="0" sldId="2147483660"/>
              <ac:spMk id="3" creationId="{5FDC88CA-2CFA-DB34-6C8B-C73F3C8DE631}"/>
            </ac:spMkLst>
          </pc:spChg>
          <pc:spChg chg="mod">
            <ac:chgData name="GOMEZ, Paula" userId="c93cf399-3ed7-4230-9282-8831e3fe5ae7" providerId="ADAL" clId="{2C476E74-E3F1-4E8B-8EE2-7B2126CBC6BB}" dt="2023-06-07T09:09:07.154" v="10"/>
            <ac:spMkLst>
              <pc:docMk/>
              <pc:sldMasterMk cId="0" sldId="2147483648"/>
              <pc:sldLayoutMk cId="0" sldId="2147483660"/>
              <ac:spMk id="4" creationId="{B6A1C918-7042-911D-92C8-FEC7404DE6F9}"/>
            </ac:spMkLst>
          </pc:spChg>
          <pc:spChg chg="mod">
            <ac:chgData name="GOMEZ, Paula" userId="c93cf399-3ed7-4230-9282-8831e3fe5ae7" providerId="ADAL" clId="{2C476E74-E3F1-4E8B-8EE2-7B2126CBC6BB}" dt="2023-06-07T09:09:07.154" v="10"/>
            <ac:spMkLst>
              <pc:docMk/>
              <pc:sldMasterMk cId="0" sldId="2147483648"/>
              <pc:sldLayoutMk cId="0" sldId="2147483660"/>
              <ac:spMk id="201"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60"/>
              <ac:spMk id="203"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60"/>
              <ac:spMk id="205" creationId="{00000000-0000-0000-0000-000000000000}"/>
            </ac:spMkLst>
          </pc:spChg>
          <pc:picChg chg="add mod">
            <ac:chgData name="GOMEZ, Paula" userId="c93cf399-3ed7-4230-9282-8831e3fe5ae7" providerId="ADAL" clId="{2C476E74-E3F1-4E8B-8EE2-7B2126CBC6BB}" dt="2023-06-07T12:00:39.150" v="870"/>
            <ac:picMkLst>
              <pc:docMk/>
              <pc:sldMasterMk cId="0" sldId="2147483648"/>
              <pc:sldLayoutMk cId="0" sldId="2147483660"/>
              <ac:picMk id="14" creationId="{5180808F-7F5E-4F40-A40E-F8FEC220EE6A}"/>
            </ac:picMkLst>
          </pc:picChg>
          <pc:picChg chg="add mod">
            <ac:chgData name="GOMEZ, Paula" userId="c93cf399-3ed7-4230-9282-8831e3fe5ae7" providerId="ADAL" clId="{2C476E74-E3F1-4E8B-8EE2-7B2126CBC6BB}" dt="2023-06-07T12:03:23.382" v="936"/>
            <ac:picMkLst>
              <pc:docMk/>
              <pc:sldMasterMk cId="0" sldId="2147483648"/>
              <pc:sldLayoutMk cId="0" sldId="2147483660"/>
              <ac:picMk id="15" creationId="{D83B8368-F272-4B29-AA9D-50C43696B814}"/>
            </ac:picMkLst>
          </pc:picChg>
          <pc:picChg chg="mod">
            <ac:chgData name="GOMEZ, Paula" userId="c93cf399-3ed7-4230-9282-8831e3fe5ae7" providerId="ADAL" clId="{2C476E74-E3F1-4E8B-8EE2-7B2126CBC6BB}" dt="2023-06-07T09:09:07.154" v="10"/>
            <ac:picMkLst>
              <pc:docMk/>
              <pc:sldMasterMk cId="0" sldId="2147483648"/>
              <pc:sldLayoutMk cId="0" sldId="2147483660"/>
              <ac:picMk id="195" creationId="{00000000-0000-0000-0000-000000000000}"/>
            </ac:picMkLst>
          </pc:picChg>
          <pc:picChg chg="del mod">
            <ac:chgData name="GOMEZ, Paula" userId="c93cf399-3ed7-4230-9282-8831e3fe5ae7" providerId="ADAL" clId="{2C476E74-E3F1-4E8B-8EE2-7B2126CBC6BB}" dt="2023-06-07T12:03:22.350" v="935" actId="478"/>
            <ac:picMkLst>
              <pc:docMk/>
              <pc:sldMasterMk cId="0" sldId="2147483648"/>
              <pc:sldLayoutMk cId="0" sldId="2147483660"/>
              <ac:picMk id="196"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0"/>
              <ac:picMk id="197" creationId="{00000000-0000-0000-0000-000000000000}"/>
            </ac:picMkLst>
          </pc:picChg>
          <pc:picChg chg="del mod">
            <ac:chgData name="GOMEZ, Paula" userId="c93cf399-3ed7-4230-9282-8831e3fe5ae7" providerId="ADAL" clId="{2C476E74-E3F1-4E8B-8EE2-7B2126CBC6BB}" dt="2023-06-07T12:03:21.824" v="934" actId="478"/>
            <ac:picMkLst>
              <pc:docMk/>
              <pc:sldMasterMk cId="0" sldId="2147483648"/>
              <pc:sldLayoutMk cId="0" sldId="2147483660"/>
              <ac:picMk id="198"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0"/>
              <ac:picMk id="202" creationId="{00000000-0000-0000-0000-000000000000}"/>
            </ac:picMkLst>
          </pc:picChg>
          <pc:picChg chg="del mod">
            <ac:chgData name="GOMEZ, Paula" userId="c93cf399-3ed7-4230-9282-8831e3fe5ae7" providerId="ADAL" clId="{2C476E74-E3F1-4E8B-8EE2-7B2126CBC6BB}" dt="2023-06-07T12:00:37.004" v="869" actId="478"/>
            <ac:picMkLst>
              <pc:docMk/>
              <pc:sldMasterMk cId="0" sldId="2147483648"/>
              <pc:sldLayoutMk cId="0" sldId="2147483660"/>
              <ac:picMk id="204" creationId="{00000000-0000-0000-0000-000000000000}"/>
            </ac:picMkLst>
          </pc:picChg>
        </pc:sldLayoutChg>
        <pc:sldLayoutChg chg="modSp del">
          <pc:chgData name="GOMEZ, Paula" userId="c93cf399-3ed7-4230-9282-8831e3fe5ae7" providerId="ADAL" clId="{2C476E74-E3F1-4E8B-8EE2-7B2126CBC6BB}" dt="2023-06-07T12:00:31.567" v="868" actId="2696"/>
          <pc:sldLayoutMkLst>
            <pc:docMk/>
            <pc:sldMasterMk cId="0" sldId="2147483648"/>
            <pc:sldLayoutMk cId="0" sldId="2147483661"/>
          </pc:sldLayoutMkLst>
          <pc:spChg chg="mod">
            <ac:chgData name="GOMEZ, Paula" userId="c93cf399-3ed7-4230-9282-8831e3fe5ae7" providerId="ADAL" clId="{2C476E74-E3F1-4E8B-8EE2-7B2126CBC6BB}" dt="2023-06-07T09:09:07.154" v="10"/>
            <ac:spMkLst>
              <pc:docMk/>
              <pc:sldMasterMk cId="0" sldId="2147483648"/>
              <pc:sldLayoutMk cId="0" sldId="2147483661"/>
              <ac:spMk id="2" creationId="{79CD99C6-D39A-0396-E1C2-7B600EBB636B}"/>
            </ac:spMkLst>
          </pc:spChg>
          <pc:spChg chg="mod">
            <ac:chgData name="GOMEZ, Paula" userId="c93cf399-3ed7-4230-9282-8831e3fe5ae7" providerId="ADAL" clId="{2C476E74-E3F1-4E8B-8EE2-7B2126CBC6BB}" dt="2023-06-07T09:09:07.154" v="10"/>
            <ac:spMkLst>
              <pc:docMk/>
              <pc:sldMasterMk cId="0" sldId="2147483648"/>
              <pc:sldLayoutMk cId="0" sldId="2147483661"/>
              <ac:spMk id="3" creationId="{420532FD-4383-2DFD-DB62-CBC338B1AAFE}"/>
            </ac:spMkLst>
          </pc:spChg>
          <pc:spChg chg="mod">
            <ac:chgData name="GOMEZ, Paula" userId="c93cf399-3ed7-4230-9282-8831e3fe5ae7" providerId="ADAL" clId="{2C476E74-E3F1-4E8B-8EE2-7B2126CBC6BB}" dt="2023-06-07T09:09:07.154" v="10"/>
            <ac:spMkLst>
              <pc:docMk/>
              <pc:sldMasterMk cId="0" sldId="2147483648"/>
              <pc:sldLayoutMk cId="0" sldId="2147483661"/>
              <ac:spMk id="4" creationId="{A761A0E0-DBEE-7280-0A33-7001263016BF}"/>
            </ac:spMkLst>
          </pc:spChg>
          <pc:spChg chg="mod">
            <ac:chgData name="GOMEZ, Paula" userId="c93cf399-3ed7-4230-9282-8831e3fe5ae7" providerId="ADAL" clId="{2C476E74-E3F1-4E8B-8EE2-7B2126CBC6BB}" dt="2023-06-07T09:09:07.154" v="10"/>
            <ac:spMkLst>
              <pc:docMk/>
              <pc:sldMasterMk cId="0" sldId="2147483648"/>
              <pc:sldLayoutMk cId="0" sldId="2147483661"/>
              <ac:spMk id="220"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61"/>
              <ac:spMk id="221" creationId="{00000000-0000-0000-0000-000000000000}"/>
            </ac:spMkLst>
          </pc:spChg>
          <pc:picChg chg="mod">
            <ac:chgData name="GOMEZ, Paula" userId="c93cf399-3ed7-4230-9282-8831e3fe5ae7" providerId="ADAL" clId="{2C476E74-E3F1-4E8B-8EE2-7B2126CBC6BB}" dt="2023-06-07T09:09:07.154" v="10"/>
            <ac:picMkLst>
              <pc:docMk/>
              <pc:sldMasterMk cId="0" sldId="2147483648"/>
              <pc:sldLayoutMk cId="0" sldId="2147483661"/>
              <ac:picMk id="213"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1"/>
              <ac:picMk id="214"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1"/>
              <ac:picMk id="215"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1"/>
              <ac:picMk id="216"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1"/>
              <ac:picMk id="217" creationId="{00000000-0000-0000-0000-000000000000}"/>
            </ac:picMkLst>
          </pc:picChg>
        </pc:sldLayoutChg>
        <pc:sldLayoutChg chg="addSp delSp modSp mod">
          <pc:chgData name="GOMEZ, Paula" userId="c93cf399-3ed7-4230-9282-8831e3fe5ae7" providerId="ADAL" clId="{2C476E74-E3F1-4E8B-8EE2-7B2126CBC6BB}" dt="2023-06-07T12:03:28.679" v="939"/>
          <pc:sldLayoutMkLst>
            <pc:docMk/>
            <pc:sldMasterMk cId="0" sldId="2147483648"/>
            <pc:sldLayoutMk cId="0" sldId="2147483662"/>
          </pc:sldLayoutMkLst>
          <pc:spChg chg="mod">
            <ac:chgData name="GOMEZ, Paula" userId="c93cf399-3ed7-4230-9282-8831e3fe5ae7" providerId="ADAL" clId="{2C476E74-E3F1-4E8B-8EE2-7B2126CBC6BB}" dt="2023-06-07T09:09:07.154" v="10"/>
            <ac:spMkLst>
              <pc:docMk/>
              <pc:sldMasterMk cId="0" sldId="2147483648"/>
              <pc:sldLayoutMk cId="0" sldId="2147483662"/>
              <ac:spMk id="2" creationId="{BEC466D6-AA58-1880-33AA-BF51DDA78868}"/>
            </ac:spMkLst>
          </pc:spChg>
          <pc:spChg chg="mod">
            <ac:chgData name="GOMEZ, Paula" userId="c93cf399-3ed7-4230-9282-8831e3fe5ae7" providerId="ADAL" clId="{2C476E74-E3F1-4E8B-8EE2-7B2126CBC6BB}" dt="2023-06-07T09:09:07.154" v="10"/>
            <ac:spMkLst>
              <pc:docMk/>
              <pc:sldMasterMk cId="0" sldId="2147483648"/>
              <pc:sldLayoutMk cId="0" sldId="2147483662"/>
              <ac:spMk id="3" creationId="{62714AE0-0FE2-686B-12BF-6F2C3BCF0763}"/>
            </ac:spMkLst>
          </pc:spChg>
          <pc:spChg chg="mod">
            <ac:chgData name="GOMEZ, Paula" userId="c93cf399-3ed7-4230-9282-8831e3fe5ae7" providerId="ADAL" clId="{2C476E74-E3F1-4E8B-8EE2-7B2126CBC6BB}" dt="2023-06-07T09:09:07.154" v="10"/>
            <ac:spMkLst>
              <pc:docMk/>
              <pc:sldMasterMk cId="0" sldId="2147483648"/>
              <pc:sldLayoutMk cId="0" sldId="2147483662"/>
              <ac:spMk id="4" creationId="{ED6A05DF-BB39-BF80-6215-3C95AD6FB004}"/>
            </ac:spMkLst>
          </pc:spChg>
          <pc:spChg chg="mod">
            <ac:chgData name="GOMEZ, Paula" userId="c93cf399-3ed7-4230-9282-8831e3fe5ae7" providerId="ADAL" clId="{2C476E74-E3F1-4E8B-8EE2-7B2126CBC6BB}" dt="2023-06-07T09:09:07.154" v="10"/>
            <ac:spMkLst>
              <pc:docMk/>
              <pc:sldMasterMk cId="0" sldId="2147483648"/>
              <pc:sldLayoutMk cId="0" sldId="2147483662"/>
              <ac:spMk id="236"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62"/>
              <ac:spMk id="237" creationId="{00000000-0000-0000-0000-000000000000}"/>
            </ac:spMkLst>
          </pc:spChg>
          <pc:picChg chg="add mod">
            <ac:chgData name="GOMEZ, Paula" userId="c93cf399-3ed7-4230-9282-8831e3fe5ae7" providerId="ADAL" clId="{2C476E74-E3F1-4E8B-8EE2-7B2126CBC6BB}" dt="2023-06-07T12:00:25.577" v="867"/>
            <ac:picMkLst>
              <pc:docMk/>
              <pc:sldMasterMk cId="0" sldId="2147483648"/>
              <pc:sldLayoutMk cId="0" sldId="2147483662"/>
              <ac:picMk id="12" creationId="{54A1F7A2-2592-4A63-8682-31966C0BD81A}"/>
            </ac:picMkLst>
          </pc:picChg>
          <pc:picChg chg="add mod">
            <ac:chgData name="GOMEZ, Paula" userId="c93cf399-3ed7-4230-9282-8831e3fe5ae7" providerId="ADAL" clId="{2C476E74-E3F1-4E8B-8EE2-7B2126CBC6BB}" dt="2023-06-07T12:03:28.679" v="939"/>
            <ac:picMkLst>
              <pc:docMk/>
              <pc:sldMasterMk cId="0" sldId="2147483648"/>
              <pc:sldLayoutMk cId="0" sldId="2147483662"/>
              <ac:picMk id="13" creationId="{A07FD482-0A50-4548-BAE4-AF1B3545D6A7}"/>
            </ac:picMkLst>
          </pc:picChg>
          <pc:picChg chg="mod">
            <ac:chgData name="GOMEZ, Paula" userId="c93cf399-3ed7-4230-9282-8831e3fe5ae7" providerId="ADAL" clId="{2C476E74-E3F1-4E8B-8EE2-7B2126CBC6BB}" dt="2023-06-07T09:09:07.154" v="10"/>
            <ac:picMkLst>
              <pc:docMk/>
              <pc:sldMasterMk cId="0" sldId="2147483648"/>
              <pc:sldLayoutMk cId="0" sldId="2147483662"/>
              <ac:picMk id="229" creationId="{00000000-0000-0000-0000-000000000000}"/>
            </ac:picMkLst>
          </pc:picChg>
          <pc:picChg chg="del mod">
            <ac:chgData name="GOMEZ, Paula" userId="c93cf399-3ed7-4230-9282-8831e3fe5ae7" providerId="ADAL" clId="{2C476E74-E3F1-4E8B-8EE2-7B2126CBC6BB}" dt="2023-06-07T12:00:24.424" v="866" actId="478"/>
            <ac:picMkLst>
              <pc:docMk/>
              <pc:sldMasterMk cId="0" sldId="2147483648"/>
              <pc:sldLayoutMk cId="0" sldId="2147483662"/>
              <ac:picMk id="230" creationId="{00000000-0000-0000-0000-000000000000}"/>
            </ac:picMkLst>
          </pc:picChg>
          <pc:picChg chg="del mod">
            <ac:chgData name="GOMEZ, Paula" userId="c93cf399-3ed7-4230-9282-8831e3fe5ae7" providerId="ADAL" clId="{2C476E74-E3F1-4E8B-8EE2-7B2126CBC6BB}" dt="2023-06-07T12:03:27.590" v="938" actId="478"/>
            <ac:picMkLst>
              <pc:docMk/>
              <pc:sldMasterMk cId="0" sldId="2147483648"/>
              <pc:sldLayoutMk cId="0" sldId="2147483662"/>
              <ac:picMk id="231" creationId="{00000000-0000-0000-0000-000000000000}"/>
            </ac:picMkLst>
          </pc:picChg>
          <pc:picChg chg="del mod">
            <ac:chgData name="GOMEZ, Paula" userId="c93cf399-3ed7-4230-9282-8831e3fe5ae7" providerId="ADAL" clId="{2C476E74-E3F1-4E8B-8EE2-7B2126CBC6BB}" dt="2023-06-07T12:00:23.740" v="865" actId="478"/>
            <ac:picMkLst>
              <pc:docMk/>
              <pc:sldMasterMk cId="0" sldId="2147483648"/>
              <pc:sldLayoutMk cId="0" sldId="2147483662"/>
              <ac:picMk id="232" creationId="{00000000-0000-0000-0000-000000000000}"/>
            </ac:picMkLst>
          </pc:picChg>
          <pc:picChg chg="del mod">
            <ac:chgData name="GOMEZ, Paula" userId="c93cf399-3ed7-4230-9282-8831e3fe5ae7" providerId="ADAL" clId="{2C476E74-E3F1-4E8B-8EE2-7B2126CBC6BB}" dt="2023-06-07T12:03:26.952" v="937" actId="478"/>
            <ac:picMkLst>
              <pc:docMk/>
              <pc:sldMasterMk cId="0" sldId="2147483648"/>
              <pc:sldLayoutMk cId="0" sldId="2147483662"/>
              <ac:picMk id="233" creationId="{00000000-0000-0000-0000-000000000000}"/>
            </ac:picMkLst>
          </pc:picChg>
        </pc:sldLayoutChg>
        <pc:sldLayoutChg chg="addSp delSp modSp mod">
          <pc:chgData name="GOMEZ, Paula" userId="c93cf399-3ed7-4230-9282-8831e3fe5ae7" providerId="ADAL" clId="{2C476E74-E3F1-4E8B-8EE2-7B2126CBC6BB}" dt="2023-06-07T12:03:33.783" v="942"/>
          <pc:sldLayoutMkLst>
            <pc:docMk/>
            <pc:sldMasterMk cId="0" sldId="2147483648"/>
            <pc:sldLayoutMk cId="0" sldId="2147483663"/>
          </pc:sldLayoutMkLst>
          <pc:spChg chg="mod">
            <ac:chgData name="GOMEZ, Paula" userId="c93cf399-3ed7-4230-9282-8831e3fe5ae7" providerId="ADAL" clId="{2C476E74-E3F1-4E8B-8EE2-7B2126CBC6BB}" dt="2023-06-07T09:09:07.154" v="10"/>
            <ac:spMkLst>
              <pc:docMk/>
              <pc:sldMasterMk cId="0" sldId="2147483648"/>
              <pc:sldLayoutMk cId="0" sldId="2147483663"/>
              <ac:spMk id="2" creationId="{30175DB4-9560-BBE7-48D9-E783DD96F3E0}"/>
            </ac:spMkLst>
          </pc:spChg>
          <pc:spChg chg="mod">
            <ac:chgData name="GOMEZ, Paula" userId="c93cf399-3ed7-4230-9282-8831e3fe5ae7" providerId="ADAL" clId="{2C476E74-E3F1-4E8B-8EE2-7B2126CBC6BB}" dt="2023-06-07T09:09:07.154" v="10"/>
            <ac:spMkLst>
              <pc:docMk/>
              <pc:sldMasterMk cId="0" sldId="2147483648"/>
              <pc:sldLayoutMk cId="0" sldId="2147483663"/>
              <ac:spMk id="3" creationId="{B8C1F9AA-F240-DA00-6FBB-4866971EF58F}"/>
            </ac:spMkLst>
          </pc:spChg>
          <pc:spChg chg="mod">
            <ac:chgData name="GOMEZ, Paula" userId="c93cf399-3ed7-4230-9282-8831e3fe5ae7" providerId="ADAL" clId="{2C476E74-E3F1-4E8B-8EE2-7B2126CBC6BB}" dt="2023-06-07T09:09:07.154" v="10"/>
            <ac:spMkLst>
              <pc:docMk/>
              <pc:sldMasterMk cId="0" sldId="2147483648"/>
              <pc:sldLayoutMk cId="0" sldId="2147483663"/>
              <ac:spMk id="4" creationId="{54F4F556-2EEF-B93B-64EC-A6AB010A3F13}"/>
            </ac:spMkLst>
          </pc:spChg>
          <pc:spChg chg="mod">
            <ac:chgData name="GOMEZ, Paula" userId="c93cf399-3ed7-4230-9282-8831e3fe5ae7" providerId="ADAL" clId="{2C476E74-E3F1-4E8B-8EE2-7B2126CBC6BB}" dt="2023-06-07T09:09:07.154" v="10"/>
            <ac:spMkLst>
              <pc:docMk/>
              <pc:sldMasterMk cId="0" sldId="2147483648"/>
              <pc:sldLayoutMk cId="0" sldId="2147483663"/>
              <ac:spMk id="252"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3663"/>
              <ac:spMk id="253" creationId="{00000000-0000-0000-0000-000000000000}"/>
            </ac:spMkLst>
          </pc:spChg>
          <pc:picChg chg="add mod">
            <ac:chgData name="GOMEZ, Paula" userId="c93cf399-3ed7-4230-9282-8831e3fe5ae7" providerId="ADAL" clId="{2C476E74-E3F1-4E8B-8EE2-7B2126CBC6BB}" dt="2023-06-07T12:00:20.232" v="864"/>
            <ac:picMkLst>
              <pc:docMk/>
              <pc:sldMasterMk cId="0" sldId="2147483648"/>
              <pc:sldLayoutMk cId="0" sldId="2147483663"/>
              <ac:picMk id="12" creationId="{A621906D-2048-43A8-B5EA-B8E54288AB62}"/>
            </ac:picMkLst>
          </pc:picChg>
          <pc:picChg chg="add mod">
            <ac:chgData name="GOMEZ, Paula" userId="c93cf399-3ed7-4230-9282-8831e3fe5ae7" providerId="ADAL" clId="{2C476E74-E3F1-4E8B-8EE2-7B2126CBC6BB}" dt="2023-06-07T12:03:33.783" v="942"/>
            <ac:picMkLst>
              <pc:docMk/>
              <pc:sldMasterMk cId="0" sldId="2147483648"/>
              <pc:sldLayoutMk cId="0" sldId="2147483663"/>
              <ac:picMk id="13" creationId="{B3038AEC-442D-4039-94CA-D3FE81E686C7}"/>
            </ac:picMkLst>
          </pc:picChg>
          <pc:picChg chg="mod">
            <ac:chgData name="GOMEZ, Paula" userId="c93cf399-3ed7-4230-9282-8831e3fe5ae7" providerId="ADAL" clId="{2C476E74-E3F1-4E8B-8EE2-7B2126CBC6BB}" dt="2023-06-07T09:09:07.154" v="10"/>
            <ac:picMkLst>
              <pc:docMk/>
              <pc:sldMasterMk cId="0" sldId="2147483648"/>
              <pc:sldLayoutMk cId="0" sldId="2147483663"/>
              <ac:picMk id="245" creationId="{00000000-0000-0000-0000-000000000000}"/>
            </ac:picMkLst>
          </pc:picChg>
          <pc:picChg chg="del mod">
            <ac:chgData name="GOMEZ, Paula" userId="c93cf399-3ed7-4230-9282-8831e3fe5ae7" providerId="ADAL" clId="{2C476E74-E3F1-4E8B-8EE2-7B2126CBC6BB}" dt="2023-06-07T12:00:19.067" v="863" actId="478"/>
            <ac:picMkLst>
              <pc:docMk/>
              <pc:sldMasterMk cId="0" sldId="2147483648"/>
              <pc:sldLayoutMk cId="0" sldId="2147483663"/>
              <ac:picMk id="246" creationId="{00000000-0000-0000-0000-000000000000}"/>
            </ac:picMkLst>
          </pc:picChg>
          <pc:picChg chg="del mod">
            <ac:chgData name="GOMEZ, Paula" userId="c93cf399-3ed7-4230-9282-8831e3fe5ae7" providerId="ADAL" clId="{2C476E74-E3F1-4E8B-8EE2-7B2126CBC6BB}" dt="2023-06-07T12:03:32.791" v="941" actId="478"/>
            <ac:picMkLst>
              <pc:docMk/>
              <pc:sldMasterMk cId="0" sldId="2147483648"/>
              <pc:sldLayoutMk cId="0" sldId="2147483663"/>
              <ac:picMk id="247" creationId="{00000000-0000-0000-0000-000000000000}"/>
            </ac:picMkLst>
          </pc:picChg>
          <pc:picChg chg="del mod">
            <ac:chgData name="GOMEZ, Paula" userId="c93cf399-3ed7-4230-9282-8831e3fe5ae7" providerId="ADAL" clId="{2C476E74-E3F1-4E8B-8EE2-7B2126CBC6BB}" dt="2023-06-07T12:00:18.411" v="862" actId="478"/>
            <ac:picMkLst>
              <pc:docMk/>
              <pc:sldMasterMk cId="0" sldId="2147483648"/>
              <pc:sldLayoutMk cId="0" sldId="2147483663"/>
              <ac:picMk id="248" creationId="{00000000-0000-0000-0000-000000000000}"/>
            </ac:picMkLst>
          </pc:picChg>
          <pc:picChg chg="del mod">
            <ac:chgData name="GOMEZ, Paula" userId="c93cf399-3ed7-4230-9282-8831e3fe5ae7" providerId="ADAL" clId="{2C476E74-E3F1-4E8B-8EE2-7B2126CBC6BB}" dt="2023-06-07T12:03:32.217" v="940" actId="478"/>
            <ac:picMkLst>
              <pc:docMk/>
              <pc:sldMasterMk cId="0" sldId="2147483648"/>
              <pc:sldLayoutMk cId="0" sldId="2147483663"/>
              <ac:picMk id="249" creationId="{00000000-0000-0000-0000-000000000000}"/>
            </ac:picMkLst>
          </pc:picChg>
        </pc:sldLayoutChg>
        <pc:sldLayoutChg chg="addSp delSp modSp mod">
          <pc:chgData name="GOMEZ, Paula" userId="c93cf399-3ed7-4230-9282-8831e3fe5ae7" providerId="ADAL" clId="{2C476E74-E3F1-4E8B-8EE2-7B2126CBC6BB}" dt="2023-06-07T12:03:38.405" v="945"/>
          <pc:sldLayoutMkLst>
            <pc:docMk/>
            <pc:sldMasterMk cId="0" sldId="2147483648"/>
            <pc:sldLayoutMk cId="0" sldId="2147483664"/>
          </pc:sldLayoutMkLst>
          <pc:spChg chg="mod">
            <ac:chgData name="GOMEZ, Paula" userId="c93cf399-3ed7-4230-9282-8831e3fe5ae7" providerId="ADAL" clId="{2C476E74-E3F1-4E8B-8EE2-7B2126CBC6BB}" dt="2023-06-07T09:09:07.154" v="10"/>
            <ac:spMkLst>
              <pc:docMk/>
              <pc:sldMasterMk cId="0" sldId="2147483648"/>
              <pc:sldLayoutMk cId="0" sldId="2147483664"/>
              <ac:spMk id="2" creationId="{256B1480-6F02-1A64-8A89-5C3C6149DFEB}"/>
            </ac:spMkLst>
          </pc:spChg>
          <pc:spChg chg="mod">
            <ac:chgData name="GOMEZ, Paula" userId="c93cf399-3ed7-4230-9282-8831e3fe5ae7" providerId="ADAL" clId="{2C476E74-E3F1-4E8B-8EE2-7B2126CBC6BB}" dt="2023-06-07T09:09:07.154" v="10"/>
            <ac:spMkLst>
              <pc:docMk/>
              <pc:sldMasterMk cId="0" sldId="2147483648"/>
              <pc:sldLayoutMk cId="0" sldId="2147483664"/>
              <ac:spMk id="3" creationId="{19363AD1-684A-F32A-2781-D429C91D5AA1}"/>
            </ac:spMkLst>
          </pc:spChg>
          <pc:spChg chg="mod">
            <ac:chgData name="GOMEZ, Paula" userId="c93cf399-3ed7-4230-9282-8831e3fe5ae7" providerId="ADAL" clId="{2C476E74-E3F1-4E8B-8EE2-7B2126CBC6BB}" dt="2023-06-07T09:09:07.154" v="10"/>
            <ac:spMkLst>
              <pc:docMk/>
              <pc:sldMasterMk cId="0" sldId="2147483648"/>
              <pc:sldLayoutMk cId="0" sldId="2147483664"/>
              <ac:spMk id="4" creationId="{E1972394-4194-E2AD-A350-3DD722ABBF98}"/>
            </ac:spMkLst>
          </pc:spChg>
          <pc:spChg chg="mod">
            <ac:chgData name="GOMEZ, Paula" userId="c93cf399-3ed7-4230-9282-8831e3fe5ae7" providerId="ADAL" clId="{2C476E74-E3F1-4E8B-8EE2-7B2126CBC6BB}" dt="2023-06-07T09:09:07.154" v="10"/>
            <ac:spMkLst>
              <pc:docMk/>
              <pc:sldMasterMk cId="0" sldId="2147483648"/>
              <pc:sldLayoutMk cId="0" sldId="2147483664"/>
              <ac:spMk id="267" creationId="{00000000-0000-0000-0000-000000000000}"/>
            </ac:spMkLst>
          </pc:spChg>
          <pc:picChg chg="add mod">
            <ac:chgData name="GOMEZ, Paula" userId="c93cf399-3ed7-4230-9282-8831e3fe5ae7" providerId="ADAL" clId="{2C476E74-E3F1-4E8B-8EE2-7B2126CBC6BB}" dt="2023-06-07T12:00:14.434" v="861"/>
            <ac:picMkLst>
              <pc:docMk/>
              <pc:sldMasterMk cId="0" sldId="2147483648"/>
              <pc:sldLayoutMk cId="0" sldId="2147483664"/>
              <ac:picMk id="11" creationId="{C99512C6-7300-4195-A98A-B62EE87C07A6}"/>
            </ac:picMkLst>
          </pc:picChg>
          <pc:picChg chg="add mod">
            <ac:chgData name="GOMEZ, Paula" userId="c93cf399-3ed7-4230-9282-8831e3fe5ae7" providerId="ADAL" clId="{2C476E74-E3F1-4E8B-8EE2-7B2126CBC6BB}" dt="2023-06-07T12:03:38.405" v="945"/>
            <ac:picMkLst>
              <pc:docMk/>
              <pc:sldMasterMk cId="0" sldId="2147483648"/>
              <pc:sldLayoutMk cId="0" sldId="2147483664"/>
              <ac:picMk id="12" creationId="{2B0F6F20-46FD-47C9-85BC-E535050EFBDA}"/>
            </ac:picMkLst>
          </pc:picChg>
          <pc:picChg chg="del mod">
            <ac:chgData name="GOMEZ, Paula" userId="c93cf399-3ed7-4230-9282-8831e3fe5ae7" providerId="ADAL" clId="{2C476E74-E3F1-4E8B-8EE2-7B2126CBC6BB}" dt="2023-06-07T12:00:13.202" v="860" actId="478"/>
            <ac:picMkLst>
              <pc:docMk/>
              <pc:sldMasterMk cId="0" sldId="2147483648"/>
              <pc:sldLayoutMk cId="0" sldId="2147483664"/>
              <ac:picMk id="261" creationId="{00000000-0000-0000-0000-000000000000}"/>
            </ac:picMkLst>
          </pc:picChg>
          <pc:picChg chg="del mod">
            <ac:chgData name="GOMEZ, Paula" userId="c93cf399-3ed7-4230-9282-8831e3fe5ae7" providerId="ADAL" clId="{2C476E74-E3F1-4E8B-8EE2-7B2126CBC6BB}" dt="2023-06-07T12:03:37.285" v="944" actId="478"/>
            <ac:picMkLst>
              <pc:docMk/>
              <pc:sldMasterMk cId="0" sldId="2147483648"/>
              <pc:sldLayoutMk cId="0" sldId="2147483664"/>
              <ac:picMk id="262" creationId="{00000000-0000-0000-0000-000000000000}"/>
            </ac:picMkLst>
          </pc:picChg>
          <pc:picChg chg="del mod">
            <ac:chgData name="GOMEZ, Paula" userId="c93cf399-3ed7-4230-9282-8831e3fe5ae7" providerId="ADAL" clId="{2C476E74-E3F1-4E8B-8EE2-7B2126CBC6BB}" dt="2023-06-07T12:00:12.641" v="859" actId="478"/>
            <ac:picMkLst>
              <pc:docMk/>
              <pc:sldMasterMk cId="0" sldId="2147483648"/>
              <pc:sldLayoutMk cId="0" sldId="2147483664"/>
              <ac:picMk id="263" creationId="{00000000-0000-0000-0000-000000000000}"/>
            </ac:picMkLst>
          </pc:picChg>
          <pc:picChg chg="del mod">
            <ac:chgData name="GOMEZ, Paula" userId="c93cf399-3ed7-4230-9282-8831e3fe5ae7" providerId="ADAL" clId="{2C476E74-E3F1-4E8B-8EE2-7B2126CBC6BB}" dt="2023-06-07T12:03:36.713" v="943" actId="478"/>
            <ac:picMkLst>
              <pc:docMk/>
              <pc:sldMasterMk cId="0" sldId="2147483648"/>
              <pc:sldLayoutMk cId="0" sldId="2147483664"/>
              <ac:picMk id="264"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4"/>
              <ac:picMk id="269" creationId="{00000000-0000-0000-0000-000000000000}"/>
            </ac:picMkLst>
          </pc:picChg>
        </pc:sldLayoutChg>
        <pc:sldLayoutChg chg="addSp delSp modSp mod">
          <pc:chgData name="GOMEZ, Paula" userId="c93cf399-3ed7-4230-9282-8831e3fe5ae7" providerId="ADAL" clId="{2C476E74-E3F1-4E8B-8EE2-7B2126CBC6BB}" dt="2023-06-07T12:03:42.855" v="948"/>
          <pc:sldLayoutMkLst>
            <pc:docMk/>
            <pc:sldMasterMk cId="0" sldId="2147483648"/>
            <pc:sldLayoutMk cId="0" sldId="2147483665"/>
          </pc:sldLayoutMkLst>
          <pc:spChg chg="mod">
            <ac:chgData name="GOMEZ, Paula" userId="c93cf399-3ed7-4230-9282-8831e3fe5ae7" providerId="ADAL" clId="{2C476E74-E3F1-4E8B-8EE2-7B2126CBC6BB}" dt="2023-06-07T09:09:07.154" v="10"/>
            <ac:spMkLst>
              <pc:docMk/>
              <pc:sldMasterMk cId="0" sldId="2147483648"/>
              <pc:sldLayoutMk cId="0" sldId="2147483665"/>
              <ac:spMk id="2" creationId="{595CF03D-F8D0-4536-153B-914698300DF5}"/>
            </ac:spMkLst>
          </pc:spChg>
          <pc:spChg chg="mod">
            <ac:chgData name="GOMEZ, Paula" userId="c93cf399-3ed7-4230-9282-8831e3fe5ae7" providerId="ADAL" clId="{2C476E74-E3F1-4E8B-8EE2-7B2126CBC6BB}" dt="2023-06-07T09:09:07.154" v="10"/>
            <ac:spMkLst>
              <pc:docMk/>
              <pc:sldMasterMk cId="0" sldId="2147483648"/>
              <pc:sldLayoutMk cId="0" sldId="2147483665"/>
              <ac:spMk id="3" creationId="{BC21DF23-480F-F218-BEC2-3011A27405FC}"/>
            </ac:spMkLst>
          </pc:spChg>
          <pc:spChg chg="mod">
            <ac:chgData name="GOMEZ, Paula" userId="c93cf399-3ed7-4230-9282-8831e3fe5ae7" providerId="ADAL" clId="{2C476E74-E3F1-4E8B-8EE2-7B2126CBC6BB}" dt="2023-06-07T09:09:07.154" v="10"/>
            <ac:spMkLst>
              <pc:docMk/>
              <pc:sldMasterMk cId="0" sldId="2147483648"/>
              <pc:sldLayoutMk cId="0" sldId="2147483665"/>
              <ac:spMk id="4" creationId="{532DA977-AB93-5D4C-128A-B15003C6BC7D}"/>
            </ac:spMkLst>
          </pc:spChg>
          <pc:spChg chg="mod">
            <ac:chgData name="GOMEZ, Paula" userId="c93cf399-3ed7-4230-9282-8831e3fe5ae7" providerId="ADAL" clId="{2C476E74-E3F1-4E8B-8EE2-7B2126CBC6BB}" dt="2023-06-07T09:09:07.154" v="10"/>
            <ac:spMkLst>
              <pc:docMk/>
              <pc:sldMasterMk cId="0" sldId="2147483648"/>
              <pc:sldLayoutMk cId="0" sldId="2147483665"/>
              <ac:spMk id="282" creationId="{00000000-0000-0000-0000-000000000000}"/>
            </ac:spMkLst>
          </pc:spChg>
          <pc:picChg chg="add mod">
            <ac:chgData name="GOMEZ, Paula" userId="c93cf399-3ed7-4230-9282-8831e3fe5ae7" providerId="ADAL" clId="{2C476E74-E3F1-4E8B-8EE2-7B2126CBC6BB}" dt="2023-06-07T12:00:09.342" v="858"/>
            <ac:picMkLst>
              <pc:docMk/>
              <pc:sldMasterMk cId="0" sldId="2147483648"/>
              <pc:sldLayoutMk cId="0" sldId="2147483665"/>
              <ac:picMk id="11" creationId="{AA7A80EE-8AEE-4B60-B44D-08BD2F0025BF}"/>
            </ac:picMkLst>
          </pc:picChg>
          <pc:picChg chg="add mod">
            <ac:chgData name="GOMEZ, Paula" userId="c93cf399-3ed7-4230-9282-8831e3fe5ae7" providerId="ADAL" clId="{2C476E74-E3F1-4E8B-8EE2-7B2126CBC6BB}" dt="2023-06-07T12:03:42.855" v="948"/>
            <ac:picMkLst>
              <pc:docMk/>
              <pc:sldMasterMk cId="0" sldId="2147483648"/>
              <pc:sldLayoutMk cId="0" sldId="2147483665"/>
              <ac:picMk id="12" creationId="{337E5C9A-C0F3-401D-8F49-58960BB59507}"/>
            </ac:picMkLst>
          </pc:picChg>
          <pc:picChg chg="del mod">
            <ac:chgData name="GOMEZ, Paula" userId="c93cf399-3ed7-4230-9282-8831e3fe5ae7" providerId="ADAL" clId="{2C476E74-E3F1-4E8B-8EE2-7B2126CBC6BB}" dt="2023-06-07T12:00:08.143" v="857" actId="478"/>
            <ac:picMkLst>
              <pc:docMk/>
              <pc:sldMasterMk cId="0" sldId="2147483648"/>
              <pc:sldLayoutMk cId="0" sldId="2147483665"/>
              <ac:picMk id="276" creationId="{00000000-0000-0000-0000-000000000000}"/>
            </ac:picMkLst>
          </pc:picChg>
          <pc:picChg chg="del mod">
            <ac:chgData name="GOMEZ, Paula" userId="c93cf399-3ed7-4230-9282-8831e3fe5ae7" providerId="ADAL" clId="{2C476E74-E3F1-4E8B-8EE2-7B2126CBC6BB}" dt="2023-06-07T12:03:41.870" v="947" actId="478"/>
            <ac:picMkLst>
              <pc:docMk/>
              <pc:sldMasterMk cId="0" sldId="2147483648"/>
              <pc:sldLayoutMk cId="0" sldId="2147483665"/>
              <ac:picMk id="277" creationId="{00000000-0000-0000-0000-000000000000}"/>
            </ac:picMkLst>
          </pc:picChg>
          <pc:picChg chg="del mod">
            <ac:chgData name="GOMEZ, Paula" userId="c93cf399-3ed7-4230-9282-8831e3fe5ae7" providerId="ADAL" clId="{2C476E74-E3F1-4E8B-8EE2-7B2126CBC6BB}" dt="2023-06-07T12:00:07.443" v="856" actId="478"/>
            <ac:picMkLst>
              <pc:docMk/>
              <pc:sldMasterMk cId="0" sldId="2147483648"/>
              <pc:sldLayoutMk cId="0" sldId="2147483665"/>
              <ac:picMk id="278" creationId="{00000000-0000-0000-0000-000000000000}"/>
            </ac:picMkLst>
          </pc:picChg>
          <pc:picChg chg="del mod">
            <ac:chgData name="GOMEZ, Paula" userId="c93cf399-3ed7-4230-9282-8831e3fe5ae7" providerId="ADAL" clId="{2C476E74-E3F1-4E8B-8EE2-7B2126CBC6BB}" dt="2023-06-07T12:03:41.353" v="946" actId="478"/>
            <ac:picMkLst>
              <pc:docMk/>
              <pc:sldMasterMk cId="0" sldId="2147483648"/>
              <pc:sldLayoutMk cId="0" sldId="2147483665"/>
              <ac:picMk id="279"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0" sldId="2147483665"/>
              <ac:picMk id="284" creationId="{00000000-0000-0000-0000-000000000000}"/>
            </ac:picMkLst>
          </pc:picChg>
        </pc:sldLayoutChg>
        <pc:sldLayoutChg chg="addSp delSp modSp mod">
          <pc:chgData name="GOMEZ, Paula" userId="c93cf399-3ed7-4230-9282-8831e3fe5ae7" providerId="ADAL" clId="{2C476E74-E3F1-4E8B-8EE2-7B2126CBC6BB}" dt="2023-06-07T12:03:47.977" v="951"/>
          <pc:sldLayoutMkLst>
            <pc:docMk/>
            <pc:sldMasterMk cId="0" sldId="2147483648"/>
            <pc:sldLayoutMk cId="0" sldId="2147483666"/>
          </pc:sldLayoutMkLst>
          <pc:spChg chg="mod">
            <ac:chgData name="GOMEZ, Paula" userId="c93cf399-3ed7-4230-9282-8831e3fe5ae7" providerId="ADAL" clId="{2C476E74-E3F1-4E8B-8EE2-7B2126CBC6BB}" dt="2023-06-07T09:09:07.154" v="10"/>
            <ac:spMkLst>
              <pc:docMk/>
              <pc:sldMasterMk cId="0" sldId="2147483648"/>
              <pc:sldLayoutMk cId="0" sldId="2147483666"/>
              <ac:spMk id="2" creationId="{7B3DA7D2-4CDF-4FBA-B3E4-98EE08099BDD}"/>
            </ac:spMkLst>
          </pc:spChg>
          <pc:spChg chg="mod">
            <ac:chgData name="GOMEZ, Paula" userId="c93cf399-3ed7-4230-9282-8831e3fe5ae7" providerId="ADAL" clId="{2C476E74-E3F1-4E8B-8EE2-7B2126CBC6BB}" dt="2023-06-07T09:09:07.154" v="10"/>
            <ac:spMkLst>
              <pc:docMk/>
              <pc:sldMasterMk cId="0" sldId="2147483648"/>
              <pc:sldLayoutMk cId="0" sldId="2147483666"/>
              <ac:spMk id="3" creationId="{3E17187B-A1BB-40CB-7C85-472DDB555BD0}"/>
            </ac:spMkLst>
          </pc:spChg>
          <pc:spChg chg="mod">
            <ac:chgData name="GOMEZ, Paula" userId="c93cf399-3ed7-4230-9282-8831e3fe5ae7" providerId="ADAL" clId="{2C476E74-E3F1-4E8B-8EE2-7B2126CBC6BB}" dt="2023-06-07T09:09:07.154" v="10"/>
            <ac:spMkLst>
              <pc:docMk/>
              <pc:sldMasterMk cId="0" sldId="2147483648"/>
              <pc:sldLayoutMk cId="0" sldId="2147483666"/>
              <ac:spMk id="4" creationId="{71151014-A063-92CB-73DF-984128AA81C2}"/>
            </ac:spMkLst>
          </pc:spChg>
          <pc:spChg chg="mod">
            <ac:chgData name="GOMEZ, Paula" userId="c93cf399-3ed7-4230-9282-8831e3fe5ae7" providerId="ADAL" clId="{2C476E74-E3F1-4E8B-8EE2-7B2126CBC6BB}" dt="2023-06-07T09:09:07.154" v="10"/>
            <ac:spMkLst>
              <pc:docMk/>
              <pc:sldMasterMk cId="0" sldId="2147483648"/>
              <pc:sldLayoutMk cId="0" sldId="2147483666"/>
              <ac:spMk id="297" creationId="{00000000-0000-0000-0000-000000000000}"/>
            </ac:spMkLst>
          </pc:spChg>
          <pc:picChg chg="add mod">
            <ac:chgData name="GOMEZ, Paula" userId="c93cf399-3ed7-4230-9282-8831e3fe5ae7" providerId="ADAL" clId="{2C476E74-E3F1-4E8B-8EE2-7B2126CBC6BB}" dt="2023-06-07T12:00:03.183" v="855"/>
            <ac:picMkLst>
              <pc:docMk/>
              <pc:sldMasterMk cId="0" sldId="2147483648"/>
              <pc:sldLayoutMk cId="0" sldId="2147483666"/>
              <ac:picMk id="10" creationId="{E43D43A8-014B-4ABD-B415-EA12E94E31E4}"/>
            </ac:picMkLst>
          </pc:picChg>
          <pc:picChg chg="add mod">
            <ac:chgData name="GOMEZ, Paula" userId="c93cf399-3ed7-4230-9282-8831e3fe5ae7" providerId="ADAL" clId="{2C476E74-E3F1-4E8B-8EE2-7B2126CBC6BB}" dt="2023-06-07T12:03:47.977" v="951"/>
            <ac:picMkLst>
              <pc:docMk/>
              <pc:sldMasterMk cId="0" sldId="2147483648"/>
              <pc:sldLayoutMk cId="0" sldId="2147483666"/>
              <ac:picMk id="11" creationId="{FB2DE8DF-65D5-4AF7-8F7A-2BBD49D51DD1}"/>
            </ac:picMkLst>
          </pc:picChg>
          <pc:picChg chg="del mod">
            <ac:chgData name="GOMEZ, Paula" userId="c93cf399-3ed7-4230-9282-8831e3fe5ae7" providerId="ADAL" clId="{2C476E74-E3F1-4E8B-8EE2-7B2126CBC6BB}" dt="2023-06-07T12:00:01.583" v="854" actId="478"/>
            <ac:picMkLst>
              <pc:docMk/>
              <pc:sldMasterMk cId="0" sldId="2147483648"/>
              <pc:sldLayoutMk cId="0" sldId="2147483666"/>
              <ac:picMk id="291" creationId="{00000000-0000-0000-0000-000000000000}"/>
            </ac:picMkLst>
          </pc:picChg>
          <pc:picChg chg="del mod">
            <ac:chgData name="GOMEZ, Paula" userId="c93cf399-3ed7-4230-9282-8831e3fe5ae7" providerId="ADAL" clId="{2C476E74-E3F1-4E8B-8EE2-7B2126CBC6BB}" dt="2023-06-07T12:03:47.071" v="950" actId="478"/>
            <ac:picMkLst>
              <pc:docMk/>
              <pc:sldMasterMk cId="0" sldId="2147483648"/>
              <pc:sldLayoutMk cId="0" sldId="2147483666"/>
              <ac:picMk id="292" creationId="{00000000-0000-0000-0000-000000000000}"/>
            </ac:picMkLst>
          </pc:picChg>
          <pc:picChg chg="del mod">
            <ac:chgData name="GOMEZ, Paula" userId="c93cf399-3ed7-4230-9282-8831e3fe5ae7" providerId="ADAL" clId="{2C476E74-E3F1-4E8B-8EE2-7B2126CBC6BB}" dt="2023-06-07T12:00:00.734" v="853" actId="478"/>
            <ac:picMkLst>
              <pc:docMk/>
              <pc:sldMasterMk cId="0" sldId="2147483648"/>
              <pc:sldLayoutMk cId="0" sldId="2147483666"/>
              <ac:picMk id="293" creationId="{00000000-0000-0000-0000-000000000000}"/>
            </ac:picMkLst>
          </pc:picChg>
          <pc:picChg chg="del mod">
            <ac:chgData name="GOMEZ, Paula" userId="c93cf399-3ed7-4230-9282-8831e3fe5ae7" providerId="ADAL" clId="{2C476E74-E3F1-4E8B-8EE2-7B2126CBC6BB}" dt="2023-06-07T12:03:46.505" v="949" actId="478"/>
            <ac:picMkLst>
              <pc:docMk/>
              <pc:sldMasterMk cId="0" sldId="2147483648"/>
              <pc:sldLayoutMk cId="0" sldId="2147483666"/>
              <ac:picMk id="294" creationId="{00000000-0000-0000-0000-000000000000}"/>
            </ac:picMkLst>
          </pc:picChg>
        </pc:sldLayoutChg>
        <pc:sldLayoutChg chg="addSp delSp modSp mod">
          <pc:chgData name="GOMEZ, Paula" userId="c93cf399-3ed7-4230-9282-8831e3fe5ae7" providerId="ADAL" clId="{2C476E74-E3F1-4E8B-8EE2-7B2126CBC6BB}" dt="2023-06-07T12:11:33.312" v="958" actId="255"/>
          <pc:sldLayoutMkLst>
            <pc:docMk/>
            <pc:sldMasterMk cId="0" sldId="2147483648"/>
            <pc:sldLayoutMk cId="682728034" sldId="2147483768"/>
          </pc:sldLayoutMkLst>
          <pc:spChg chg="mod">
            <ac:chgData name="GOMEZ, Paula" userId="c93cf399-3ed7-4230-9282-8831e3fe5ae7" providerId="ADAL" clId="{2C476E74-E3F1-4E8B-8EE2-7B2126CBC6BB}" dt="2023-06-07T12:11:33.312" v="958" actId="255"/>
            <ac:spMkLst>
              <pc:docMk/>
              <pc:sldMasterMk cId="0" sldId="2147483648"/>
              <pc:sldLayoutMk cId="682728034" sldId="2147483768"/>
              <ac:spMk id="2" creationId="{00000000-0000-0000-0000-000000000000}"/>
            </ac:spMkLst>
          </pc:spChg>
          <pc:picChg chg="add mod">
            <ac:chgData name="GOMEZ, Paula" userId="c93cf399-3ed7-4230-9282-8831e3fe5ae7" providerId="ADAL" clId="{2C476E74-E3F1-4E8B-8EE2-7B2126CBC6BB}" dt="2023-06-07T12:03:52.600" v="953"/>
            <ac:picMkLst>
              <pc:docMk/>
              <pc:sldMasterMk cId="0" sldId="2147483648"/>
              <pc:sldLayoutMk cId="682728034" sldId="2147483768"/>
              <ac:picMk id="15" creationId="{0E093E49-2BDF-4F0F-88A6-A08381144CC3}"/>
            </ac:picMkLst>
          </pc:picChg>
          <pc:picChg chg="del">
            <ac:chgData name="GOMEZ, Paula" userId="c93cf399-3ed7-4230-9282-8831e3fe5ae7" providerId="ADAL" clId="{2C476E74-E3F1-4E8B-8EE2-7B2126CBC6BB}" dt="2023-06-07T12:03:50.730" v="952" actId="478"/>
            <ac:picMkLst>
              <pc:docMk/>
              <pc:sldMasterMk cId="0" sldId="2147483648"/>
              <pc:sldLayoutMk cId="682728034" sldId="2147483768"/>
              <ac:picMk id="21" creationId="{00000000-0000-0000-0000-000000000000}"/>
            </ac:picMkLst>
          </pc:picChg>
        </pc:sldLayoutChg>
        <pc:sldLayoutChg chg="addSp delSp modSp mod">
          <pc:chgData name="GOMEZ, Paula" userId="c93cf399-3ed7-4230-9282-8831e3fe5ae7" providerId="ADAL" clId="{2C476E74-E3F1-4E8B-8EE2-7B2126CBC6BB}" dt="2023-06-07T12:02:50.024" v="915"/>
          <pc:sldLayoutMkLst>
            <pc:docMk/>
            <pc:sldMasterMk cId="0" sldId="2147483648"/>
            <pc:sldLayoutMk cId="0" sldId="2147484291"/>
          </pc:sldLayoutMkLst>
          <pc:spChg chg="mod">
            <ac:chgData name="GOMEZ, Paula" userId="c93cf399-3ed7-4230-9282-8831e3fe5ae7" providerId="ADAL" clId="{2C476E74-E3F1-4E8B-8EE2-7B2126CBC6BB}" dt="2023-06-07T09:09:07.154" v="10"/>
            <ac:spMkLst>
              <pc:docMk/>
              <pc:sldMasterMk cId="0" sldId="2147483648"/>
              <pc:sldLayoutMk cId="0" sldId="2147484291"/>
              <ac:spMk id="2" creationId="{D6BF7868-D7D9-3867-3BBA-93902B981E45}"/>
            </ac:spMkLst>
          </pc:spChg>
          <pc:spChg chg="mod">
            <ac:chgData name="GOMEZ, Paula" userId="c93cf399-3ed7-4230-9282-8831e3fe5ae7" providerId="ADAL" clId="{2C476E74-E3F1-4E8B-8EE2-7B2126CBC6BB}" dt="2023-06-07T09:09:07.154" v="10"/>
            <ac:spMkLst>
              <pc:docMk/>
              <pc:sldMasterMk cId="0" sldId="2147483648"/>
              <pc:sldLayoutMk cId="0" sldId="2147484291"/>
              <ac:spMk id="3" creationId="{8CFA2D1B-F99B-9115-15EF-1E787784B41B}"/>
            </ac:spMkLst>
          </pc:spChg>
          <pc:spChg chg="mod">
            <ac:chgData name="GOMEZ, Paula" userId="c93cf399-3ed7-4230-9282-8831e3fe5ae7" providerId="ADAL" clId="{2C476E74-E3F1-4E8B-8EE2-7B2126CBC6BB}" dt="2023-06-07T09:09:07.154" v="10"/>
            <ac:spMkLst>
              <pc:docMk/>
              <pc:sldMasterMk cId="0" sldId="2147483648"/>
              <pc:sldLayoutMk cId="0" sldId="2147484291"/>
              <ac:spMk id="4" creationId="{C81FD2A8-932F-7F8E-4E4C-F823D82FE428}"/>
            </ac:spMkLst>
          </pc:spChg>
          <pc:spChg chg="mod">
            <ac:chgData name="GOMEZ, Paula" userId="c93cf399-3ed7-4230-9282-8831e3fe5ae7" providerId="ADAL" clId="{2C476E74-E3F1-4E8B-8EE2-7B2126CBC6BB}" dt="2023-06-07T09:09:07.154" v="10"/>
            <ac:spMkLst>
              <pc:docMk/>
              <pc:sldMasterMk cId="0" sldId="2147483648"/>
              <pc:sldLayoutMk cId="0" sldId="2147484291"/>
              <ac:spMk id="59"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4291"/>
              <ac:spMk id="60"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4291"/>
              <ac:spMk id="61"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4291"/>
              <ac:spMk id="62" creationId="{00000000-0000-0000-0000-000000000000}"/>
            </ac:spMkLst>
          </pc:spChg>
          <pc:picChg chg="add mod">
            <ac:chgData name="GOMEZ, Paula" userId="c93cf399-3ed7-4230-9282-8831e3fe5ae7" providerId="ADAL" clId="{2C476E74-E3F1-4E8B-8EE2-7B2126CBC6BB}" dt="2023-06-07T12:01:33.014" v="888"/>
            <ac:picMkLst>
              <pc:docMk/>
              <pc:sldMasterMk cId="0" sldId="2147483648"/>
              <pc:sldLayoutMk cId="0" sldId="2147484291"/>
              <ac:picMk id="13" creationId="{C3949DE4-4C45-4480-B923-8BDE9396BEA9}"/>
            </ac:picMkLst>
          </pc:picChg>
          <pc:picChg chg="add mod">
            <ac:chgData name="GOMEZ, Paula" userId="c93cf399-3ed7-4230-9282-8831e3fe5ae7" providerId="ADAL" clId="{2C476E74-E3F1-4E8B-8EE2-7B2126CBC6BB}" dt="2023-06-07T12:02:50.024" v="915"/>
            <ac:picMkLst>
              <pc:docMk/>
              <pc:sldMasterMk cId="0" sldId="2147483648"/>
              <pc:sldLayoutMk cId="0" sldId="2147484291"/>
              <ac:picMk id="14" creationId="{8491EF9C-4ED7-4D93-B33F-3E107E0DB103}"/>
            </ac:picMkLst>
          </pc:picChg>
          <pc:picChg chg="del mod">
            <ac:chgData name="GOMEZ, Paula" userId="c93cf399-3ed7-4230-9282-8831e3fe5ae7" providerId="ADAL" clId="{2C476E74-E3F1-4E8B-8EE2-7B2126CBC6BB}" dt="2023-06-07T12:01:31.917" v="887" actId="478"/>
            <ac:picMkLst>
              <pc:docMk/>
              <pc:sldMasterMk cId="0" sldId="2147483648"/>
              <pc:sldLayoutMk cId="0" sldId="2147484291"/>
              <ac:picMk id="53" creationId="{00000000-0000-0000-0000-000000000000}"/>
            </ac:picMkLst>
          </pc:picChg>
          <pc:picChg chg="del mod">
            <ac:chgData name="GOMEZ, Paula" userId="c93cf399-3ed7-4230-9282-8831e3fe5ae7" providerId="ADAL" clId="{2C476E74-E3F1-4E8B-8EE2-7B2126CBC6BB}" dt="2023-06-07T12:02:48.692" v="914" actId="478"/>
            <ac:picMkLst>
              <pc:docMk/>
              <pc:sldMasterMk cId="0" sldId="2147483648"/>
              <pc:sldLayoutMk cId="0" sldId="2147484291"/>
              <ac:picMk id="54" creationId="{00000000-0000-0000-0000-000000000000}"/>
            </ac:picMkLst>
          </pc:picChg>
          <pc:picChg chg="del mod">
            <ac:chgData name="GOMEZ, Paula" userId="c93cf399-3ed7-4230-9282-8831e3fe5ae7" providerId="ADAL" clId="{2C476E74-E3F1-4E8B-8EE2-7B2126CBC6BB}" dt="2023-06-07T12:01:31.312" v="886" actId="478"/>
            <ac:picMkLst>
              <pc:docMk/>
              <pc:sldMasterMk cId="0" sldId="2147483648"/>
              <pc:sldLayoutMk cId="0" sldId="2147484291"/>
              <ac:picMk id="55" creationId="{00000000-0000-0000-0000-000000000000}"/>
            </ac:picMkLst>
          </pc:picChg>
          <pc:picChg chg="del mod">
            <ac:chgData name="GOMEZ, Paula" userId="c93cf399-3ed7-4230-9282-8831e3fe5ae7" providerId="ADAL" clId="{2C476E74-E3F1-4E8B-8EE2-7B2126CBC6BB}" dt="2023-06-07T12:02:47.277" v="913" actId="478"/>
            <ac:picMkLst>
              <pc:docMk/>
              <pc:sldMasterMk cId="0" sldId="2147483648"/>
              <pc:sldLayoutMk cId="0" sldId="2147484291"/>
              <ac:picMk id="56" creationId="{00000000-0000-0000-0000-000000000000}"/>
            </ac:picMkLst>
          </pc:picChg>
        </pc:sldLayoutChg>
        <pc:sldLayoutChg chg="addSp delSp modSp mod">
          <pc:chgData name="GOMEZ, Paula" userId="c93cf399-3ed7-4230-9282-8831e3fe5ae7" providerId="ADAL" clId="{2C476E74-E3F1-4E8B-8EE2-7B2126CBC6BB}" dt="2023-06-07T12:02:55.089" v="918"/>
          <pc:sldLayoutMkLst>
            <pc:docMk/>
            <pc:sldMasterMk cId="0" sldId="2147483648"/>
            <pc:sldLayoutMk cId="0" sldId="2147484292"/>
          </pc:sldLayoutMkLst>
          <pc:spChg chg="mod">
            <ac:chgData name="GOMEZ, Paula" userId="c93cf399-3ed7-4230-9282-8831e3fe5ae7" providerId="ADAL" clId="{2C476E74-E3F1-4E8B-8EE2-7B2126CBC6BB}" dt="2023-06-07T09:09:07.154" v="10"/>
            <ac:spMkLst>
              <pc:docMk/>
              <pc:sldMasterMk cId="0" sldId="2147483648"/>
              <pc:sldLayoutMk cId="0" sldId="2147484292"/>
              <ac:spMk id="2" creationId="{26A0DE33-35E0-57C9-5ED6-54F85DBF3650}"/>
            </ac:spMkLst>
          </pc:spChg>
          <pc:spChg chg="mod">
            <ac:chgData name="GOMEZ, Paula" userId="c93cf399-3ed7-4230-9282-8831e3fe5ae7" providerId="ADAL" clId="{2C476E74-E3F1-4E8B-8EE2-7B2126CBC6BB}" dt="2023-06-07T09:09:07.154" v="10"/>
            <ac:spMkLst>
              <pc:docMk/>
              <pc:sldMasterMk cId="0" sldId="2147483648"/>
              <pc:sldLayoutMk cId="0" sldId="2147484292"/>
              <ac:spMk id="3" creationId="{07A63E17-DBE7-E3AE-CB2C-1B4DCD53B3BE}"/>
            </ac:spMkLst>
          </pc:spChg>
          <pc:spChg chg="mod">
            <ac:chgData name="GOMEZ, Paula" userId="c93cf399-3ed7-4230-9282-8831e3fe5ae7" providerId="ADAL" clId="{2C476E74-E3F1-4E8B-8EE2-7B2126CBC6BB}" dt="2023-06-07T09:09:07.154" v="10"/>
            <ac:spMkLst>
              <pc:docMk/>
              <pc:sldMasterMk cId="0" sldId="2147483648"/>
              <pc:sldLayoutMk cId="0" sldId="2147484292"/>
              <ac:spMk id="4" creationId="{6B97FE3A-F4E3-4DEB-B342-57C2B0EA67B8}"/>
            </ac:spMkLst>
          </pc:spChg>
          <pc:spChg chg="mod">
            <ac:chgData name="GOMEZ, Paula" userId="c93cf399-3ed7-4230-9282-8831e3fe5ae7" providerId="ADAL" clId="{2C476E74-E3F1-4E8B-8EE2-7B2126CBC6BB}" dt="2023-06-07T09:09:07.154" v="10"/>
            <ac:spMkLst>
              <pc:docMk/>
              <pc:sldMasterMk cId="0" sldId="2147483648"/>
              <pc:sldLayoutMk cId="0" sldId="2147484292"/>
              <ac:spMk id="95"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4292"/>
              <ac:spMk id="96"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0" sldId="2147484292"/>
              <ac:spMk id="97" creationId="{00000000-0000-0000-0000-000000000000}"/>
            </ac:spMkLst>
          </pc:spChg>
          <pc:picChg chg="add mod">
            <ac:chgData name="GOMEZ, Paula" userId="c93cf399-3ed7-4230-9282-8831e3fe5ae7" providerId="ADAL" clId="{2C476E74-E3F1-4E8B-8EE2-7B2126CBC6BB}" dt="2023-06-07T12:01:23.533" v="885"/>
            <ac:picMkLst>
              <pc:docMk/>
              <pc:sldMasterMk cId="0" sldId="2147483648"/>
              <pc:sldLayoutMk cId="0" sldId="2147484292"/>
              <ac:picMk id="13" creationId="{432F9778-EA22-4A11-8D6C-4518F3E54E1B}"/>
            </ac:picMkLst>
          </pc:picChg>
          <pc:picChg chg="add mod">
            <ac:chgData name="GOMEZ, Paula" userId="c93cf399-3ed7-4230-9282-8831e3fe5ae7" providerId="ADAL" clId="{2C476E74-E3F1-4E8B-8EE2-7B2126CBC6BB}" dt="2023-06-07T12:02:55.089" v="918"/>
            <ac:picMkLst>
              <pc:docMk/>
              <pc:sldMasterMk cId="0" sldId="2147483648"/>
              <pc:sldLayoutMk cId="0" sldId="2147484292"/>
              <ac:picMk id="14" creationId="{C47BBB9E-7709-468C-8E28-1AAF77E878CC}"/>
            </ac:picMkLst>
          </pc:picChg>
          <pc:picChg chg="mod">
            <ac:chgData name="GOMEZ, Paula" userId="c93cf399-3ed7-4230-9282-8831e3fe5ae7" providerId="ADAL" clId="{2C476E74-E3F1-4E8B-8EE2-7B2126CBC6BB}" dt="2023-06-07T09:09:07.154" v="10"/>
            <ac:picMkLst>
              <pc:docMk/>
              <pc:sldMasterMk cId="0" sldId="2147483648"/>
              <pc:sldLayoutMk cId="0" sldId="2147484292"/>
              <ac:picMk id="87" creationId="{00000000-0000-0000-0000-000000000000}"/>
            </ac:picMkLst>
          </pc:picChg>
          <pc:picChg chg="del mod">
            <ac:chgData name="GOMEZ, Paula" userId="c93cf399-3ed7-4230-9282-8831e3fe5ae7" providerId="ADAL" clId="{2C476E74-E3F1-4E8B-8EE2-7B2126CBC6BB}" dt="2023-06-07T12:01:22.094" v="884" actId="478"/>
            <ac:picMkLst>
              <pc:docMk/>
              <pc:sldMasterMk cId="0" sldId="2147483648"/>
              <pc:sldLayoutMk cId="0" sldId="2147484292"/>
              <ac:picMk id="88" creationId="{00000000-0000-0000-0000-000000000000}"/>
            </ac:picMkLst>
          </pc:picChg>
          <pc:picChg chg="del mod">
            <ac:chgData name="GOMEZ, Paula" userId="c93cf399-3ed7-4230-9282-8831e3fe5ae7" providerId="ADAL" clId="{2C476E74-E3F1-4E8B-8EE2-7B2126CBC6BB}" dt="2023-06-07T12:02:53.961" v="917" actId="478"/>
            <ac:picMkLst>
              <pc:docMk/>
              <pc:sldMasterMk cId="0" sldId="2147483648"/>
              <pc:sldLayoutMk cId="0" sldId="2147484292"/>
              <ac:picMk id="89" creationId="{00000000-0000-0000-0000-000000000000}"/>
            </ac:picMkLst>
          </pc:picChg>
          <pc:picChg chg="del mod">
            <ac:chgData name="GOMEZ, Paula" userId="c93cf399-3ed7-4230-9282-8831e3fe5ae7" providerId="ADAL" clId="{2C476E74-E3F1-4E8B-8EE2-7B2126CBC6BB}" dt="2023-06-07T12:01:21.464" v="883" actId="478"/>
            <ac:picMkLst>
              <pc:docMk/>
              <pc:sldMasterMk cId="0" sldId="2147483648"/>
              <pc:sldLayoutMk cId="0" sldId="2147484292"/>
              <ac:picMk id="90" creationId="{00000000-0000-0000-0000-000000000000}"/>
            </ac:picMkLst>
          </pc:picChg>
          <pc:picChg chg="del mod">
            <ac:chgData name="GOMEZ, Paula" userId="c93cf399-3ed7-4230-9282-8831e3fe5ae7" providerId="ADAL" clId="{2C476E74-E3F1-4E8B-8EE2-7B2126CBC6BB}" dt="2023-06-07T12:02:53.373" v="916" actId="478"/>
            <ac:picMkLst>
              <pc:docMk/>
              <pc:sldMasterMk cId="0" sldId="2147483648"/>
              <pc:sldLayoutMk cId="0" sldId="2147484292"/>
              <ac:picMk id="91" creationId="{00000000-0000-0000-0000-000000000000}"/>
            </ac:picMkLst>
          </pc:picChg>
        </pc:sldLayoutChg>
        <pc:sldLayoutChg chg="del">
          <pc:chgData name="GOMEZ, Paula" userId="c93cf399-3ed7-4230-9282-8831e3fe5ae7" providerId="ADAL" clId="{2C476E74-E3F1-4E8B-8EE2-7B2126CBC6BB}" dt="2023-06-07T11:58:46.963" v="840" actId="2696"/>
          <pc:sldLayoutMkLst>
            <pc:docMk/>
            <pc:sldMasterMk cId="0" sldId="2147483648"/>
            <pc:sldLayoutMk cId="3449770798" sldId="2147484307"/>
          </pc:sldLayoutMkLst>
        </pc:sldLayoutChg>
        <pc:sldLayoutChg chg="del">
          <pc:chgData name="GOMEZ, Paula" userId="c93cf399-3ed7-4230-9282-8831e3fe5ae7" providerId="ADAL" clId="{2C476E74-E3F1-4E8B-8EE2-7B2126CBC6BB}" dt="2023-06-07T11:59:20.035" v="843" actId="2696"/>
          <pc:sldLayoutMkLst>
            <pc:docMk/>
            <pc:sldMasterMk cId="0" sldId="2147483648"/>
            <pc:sldLayoutMk cId="2171460151" sldId="2147484308"/>
          </pc:sldLayoutMkLst>
        </pc:sldLayoutChg>
        <pc:sldLayoutChg chg="delSp modSp del mod">
          <pc:chgData name="GOMEZ, Paula" userId="c93cf399-3ed7-4230-9282-8831e3fe5ae7" providerId="ADAL" clId="{2C476E74-E3F1-4E8B-8EE2-7B2126CBC6BB}" dt="2023-06-07T11:59:21.017" v="844" actId="2696"/>
          <pc:sldLayoutMkLst>
            <pc:docMk/>
            <pc:sldMasterMk cId="0" sldId="2147483648"/>
            <pc:sldLayoutMk cId="1178343348" sldId="2147484309"/>
          </pc:sldLayoutMkLst>
          <pc:spChg chg="del mod">
            <ac:chgData name="GOMEZ, Paula" userId="c93cf399-3ed7-4230-9282-8831e3fe5ae7" providerId="ADAL" clId="{2C476E74-E3F1-4E8B-8EE2-7B2126CBC6BB}" dt="2023-06-07T11:59:14.897" v="842" actId="478"/>
            <ac:spMkLst>
              <pc:docMk/>
              <pc:sldMasterMk cId="0" sldId="2147483648"/>
              <pc:sldLayoutMk cId="1178343348" sldId="2147484309"/>
              <ac:spMk id="3" creationId="{00000000-0000-0000-0000-000000000000}"/>
            </ac:spMkLst>
          </pc:spChg>
        </pc:sldLayoutChg>
        <pc:sldLayoutChg chg="addSp delSp modSp mod">
          <pc:chgData name="GOMEZ, Paula" userId="c93cf399-3ed7-4230-9282-8831e3fe5ae7" providerId="ADAL" clId="{2C476E74-E3F1-4E8B-8EE2-7B2126CBC6BB}" dt="2023-06-07T12:03:58.134" v="956"/>
          <pc:sldLayoutMkLst>
            <pc:docMk/>
            <pc:sldMasterMk cId="0" sldId="2147483648"/>
            <pc:sldLayoutMk cId="732725688" sldId="2147484310"/>
          </pc:sldLayoutMkLst>
          <pc:picChg chg="add mod">
            <ac:chgData name="GOMEZ, Paula" userId="c93cf399-3ed7-4230-9282-8831e3fe5ae7" providerId="ADAL" clId="{2C476E74-E3F1-4E8B-8EE2-7B2126CBC6BB}" dt="2023-06-07T11:59:50.183" v="852" actId="1038"/>
            <ac:picMkLst>
              <pc:docMk/>
              <pc:sldMasterMk cId="0" sldId="2147483648"/>
              <pc:sldLayoutMk cId="732725688" sldId="2147484310"/>
              <ac:picMk id="14" creationId="{83C57068-3ED7-4511-8668-80AA39E73C44}"/>
            </ac:picMkLst>
          </pc:picChg>
          <pc:picChg chg="add mod">
            <ac:chgData name="GOMEZ, Paula" userId="c93cf399-3ed7-4230-9282-8831e3fe5ae7" providerId="ADAL" clId="{2C476E74-E3F1-4E8B-8EE2-7B2126CBC6BB}" dt="2023-06-07T12:03:58.134" v="956"/>
            <ac:picMkLst>
              <pc:docMk/>
              <pc:sldMasterMk cId="0" sldId="2147483648"/>
              <pc:sldLayoutMk cId="732725688" sldId="2147484310"/>
              <ac:picMk id="15" creationId="{F869DEDB-05AB-43BA-A1FB-5EE4CCCCD29B}"/>
            </ac:picMkLst>
          </pc:picChg>
          <pc:picChg chg="del">
            <ac:chgData name="GOMEZ, Paula" userId="c93cf399-3ed7-4230-9282-8831e3fe5ae7" providerId="ADAL" clId="{2C476E74-E3F1-4E8B-8EE2-7B2126CBC6BB}" dt="2023-06-07T11:59:37.795" v="846" actId="478"/>
            <ac:picMkLst>
              <pc:docMk/>
              <pc:sldMasterMk cId="0" sldId="2147483648"/>
              <pc:sldLayoutMk cId="732725688" sldId="2147484310"/>
              <ac:picMk id="56" creationId="{00000000-0000-0000-0000-000000000000}"/>
            </ac:picMkLst>
          </pc:picChg>
          <pc:picChg chg="del">
            <ac:chgData name="GOMEZ, Paula" userId="c93cf399-3ed7-4230-9282-8831e3fe5ae7" providerId="ADAL" clId="{2C476E74-E3F1-4E8B-8EE2-7B2126CBC6BB}" dt="2023-06-07T12:03:57.029" v="955" actId="478"/>
            <ac:picMkLst>
              <pc:docMk/>
              <pc:sldMasterMk cId="0" sldId="2147483648"/>
              <pc:sldLayoutMk cId="732725688" sldId="2147484310"/>
              <ac:picMk id="57" creationId="{00000000-0000-0000-0000-000000000000}"/>
            </ac:picMkLst>
          </pc:picChg>
          <pc:picChg chg="del">
            <ac:chgData name="GOMEZ, Paula" userId="c93cf399-3ed7-4230-9282-8831e3fe5ae7" providerId="ADAL" clId="{2C476E74-E3F1-4E8B-8EE2-7B2126CBC6BB}" dt="2023-06-07T11:59:36.486" v="845" actId="478"/>
            <ac:picMkLst>
              <pc:docMk/>
              <pc:sldMasterMk cId="0" sldId="2147483648"/>
              <pc:sldLayoutMk cId="732725688" sldId="2147484310"/>
              <ac:picMk id="59" creationId="{00000000-0000-0000-0000-000000000000}"/>
            </ac:picMkLst>
          </pc:picChg>
          <pc:picChg chg="del">
            <ac:chgData name="GOMEZ, Paula" userId="c93cf399-3ed7-4230-9282-8831e3fe5ae7" providerId="ADAL" clId="{2C476E74-E3F1-4E8B-8EE2-7B2126CBC6BB}" dt="2023-06-07T12:03:56.425" v="954" actId="478"/>
            <ac:picMkLst>
              <pc:docMk/>
              <pc:sldMasterMk cId="0" sldId="2147483648"/>
              <pc:sldLayoutMk cId="732725688" sldId="2147484310"/>
              <ac:picMk id="60" creationId="{00000000-0000-0000-0000-000000000000}"/>
            </ac:picMkLst>
          </pc:picChg>
        </pc:sldLayoutChg>
      </pc:sldMasterChg>
      <pc:sldMasterChg chg="modSp del delSldLayout modSldLayout">
        <pc:chgData name="GOMEZ, Paula" userId="c93cf399-3ed7-4230-9282-8831e3fe5ae7" providerId="ADAL" clId="{2C476E74-E3F1-4E8B-8EE2-7B2126CBC6BB}" dt="2023-06-07T11:56:41.123" v="804" actId="2696"/>
        <pc:sldMasterMkLst>
          <pc:docMk/>
          <pc:sldMasterMk cId="0" sldId="2147483651"/>
        </pc:sldMasterMkLst>
        <pc:spChg chg="mod">
          <ac:chgData name="GOMEZ, Paula" userId="c93cf399-3ed7-4230-9282-8831e3fe5ae7" providerId="ADAL" clId="{2C476E74-E3F1-4E8B-8EE2-7B2126CBC6BB}" dt="2023-06-07T09:09:07.154" v="10"/>
          <ac:spMkLst>
            <pc:docMk/>
            <pc:sldMasterMk cId="0" sldId="2147483651"/>
            <ac:spMk id="1026" creationId="{724CC511-8485-A946-9F37-0537753E9F41}"/>
          </ac:spMkLst>
        </pc:spChg>
        <pc:spChg chg="mod">
          <ac:chgData name="GOMEZ, Paula" userId="c93cf399-3ed7-4230-9282-8831e3fe5ae7" providerId="ADAL" clId="{2C476E74-E3F1-4E8B-8EE2-7B2126CBC6BB}" dt="2023-06-07T09:09:07.154" v="10"/>
          <ac:spMkLst>
            <pc:docMk/>
            <pc:sldMasterMk cId="0" sldId="2147483651"/>
            <ac:spMk id="1027" creationId="{CAC231F6-B1BB-F34C-903A-732835B0BFC8}"/>
          </ac:spMkLst>
        </pc:spChg>
        <pc:spChg chg="mod">
          <ac:chgData name="GOMEZ, Paula" userId="c93cf399-3ed7-4230-9282-8831e3fe5ae7" providerId="ADAL" clId="{2C476E74-E3F1-4E8B-8EE2-7B2126CBC6BB}" dt="2023-06-07T09:09:07.154" v="10"/>
          <ac:spMkLst>
            <pc:docMk/>
            <pc:sldMasterMk cId="0" sldId="2147483651"/>
            <ac:spMk id="1028" creationId="{BA9E147D-360E-1847-B691-F8EDFD6DF1E2}"/>
          </ac:spMkLst>
        </pc:spChg>
        <pc:spChg chg="mod">
          <ac:chgData name="GOMEZ, Paula" userId="c93cf399-3ed7-4230-9282-8831e3fe5ae7" providerId="ADAL" clId="{2C476E74-E3F1-4E8B-8EE2-7B2126CBC6BB}" dt="2023-06-07T09:09:07.154" v="10"/>
          <ac:spMkLst>
            <pc:docMk/>
            <pc:sldMasterMk cId="0" sldId="2147483651"/>
            <ac:spMk id="1029" creationId="{6C8C2299-4868-4840-92E7-9FD497A1B778}"/>
          </ac:spMkLst>
        </pc:spChg>
        <pc:spChg chg="mod">
          <ac:chgData name="GOMEZ, Paula" userId="c93cf399-3ed7-4230-9282-8831e3fe5ae7" providerId="ADAL" clId="{2C476E74-E3F1-4E8B-8EE2-7B2126CBC6BB}" dt="2023-06-07T09:09:07.154" v="10"/>
          <ac:spMkLst>
            <pc:docMk/>
            <pc:sldMasterMk cId="0" sldId="2147483651"/>
            <ac:spMk id="1031" creationId="{2F499A8C-F7FE-104F-AF0C-2AB620C7E23A}"/>
          </ac:spMkLst>
        </pc:spChg>
        <pc:picChg chg="mod">
          <ac:chgData name="GOMEZ, Paula" userId="c93cf399-3ed7-4230-9282-8831e3fe5ae7" providerId="ADAL" clId="{2C476E74-E3F1-4E8B-8EE2-7B2126CBC6BB}" dt="2023-06-07T09:09:07.154" v="10"/>
          <ac:picMkLst>
            <pc:docMk/>
            <pc:sldMasterMk cId="0" sldId="2147483651"/>
            <ac:picMk id="1030" creationId="{EA8ED6A4-99E1-8D48-A178-D6D800216C2C}"/>
          </ac:picMkLst>
        </pc:picChg>
        <pc:sldLayoutChg chg="del">
          <pc:chgData name="GOMEZ, Paula" userId="c93cf399-3ed7-4230-9282-8831e3fe5ae7" providerId="ADAL" clId="{2C476E74-E3F1-4E8B-8EE2-7B2126CBC6BB}" dt="2023-06-07T11:56:41.093" v="791" actId="2696"/>
          <pc:sldLayoutMkLst>
            <pc:docMk/>
            <pc:sldMasterMk cId="0" sldId="2147483651"/>
            <pc:sldLayoutMk cId="4033498749" sldId="2147484251"/>
          </pc:sldLayoutMkLst>
        </pc:sldLayoutChg>
        <pc:sldLayoutChg chg="modSp del">
          <pc:chgData name="GOMEZ, Paula" userId="c93cf399-3ed7-4230-9282-8831e3fe5ae7" providerId="ADAL" clId="{2C476E74-E3F1-4E8B-8EE2-7B2126CBC6BB}" dt="2023-06-07T11:56:41.095" v="792" actId="2696"/>
          <pc:sldLayoutMkLst>
            <pc:docMk/>
            <pc:sldMasterMk cId="0" sldId="2147483651"/>
            <pc:sldLayoutMk cId="1265467331" sldId="2147484252"/>
          </pc:sldLayoutMkLst>
          <pc:spChg chg="mod">
            <ac:chgData name="GOMEZ, Paula" userId="c93cf399-3ed7-4230-9282-8831e3fe5ae7" providerId="ADAL" clId="{2C476E74-E3F1-4E8B-8EE2-7B2126CBC6BB}" dt="2023-06-07T09:09:07.154" v="10"/>
            <ac:spMkLst>
              <pc:docMk/>
              <pc:sldMasterMk cId="0" sldId="2147483651"/>
              <pc:sldLayoutMk cId="1265467331" sldId="2147484252"/>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1265467331" sldId="2147484252"/>
              <ac:spMk id="3" creationId="{00000000-0000-0000-0000-000000000000}"/>
            </ac:spMkLst>
          </pc:spChg>
        </pc:sldLayoutChg>
        <pc:sldLayoutChg chg="modSp del">
          <pc:chgData name="GOMEZ, Paula" userId="c93cf399-3ed7-4230-9282-8831e3fe5ae7" providerId="ADAL" clId="{2C476E74-E3F1-4E8B-8EE2-7B2126CBC6BB}" dt="2023-06-07T11:56:41.098" v="793" actId="2696"/>
          <pc:sldLayoutMkLst>
            <pc:docMk/>
            <pc:sldMasterMk cId="0" sldId="2147483651"/>
            <pc:sldLayoutMk cId="3182123440" sldId="2147484253"/>
          </pc:sldLayoutMkLst>
          <pc:spChg chg="mod">
            <ac:chgData name="GOMEZ, Paula" userId="c93cf399-3ed7-4230-9282-8831e3fe5ae7" providerId="ADAL" clId="{2C476E74-E3F1-4E8B-8EE2-7B2126CBC6BB}" dt="2023-06-07T09:09:07.154" v="10"/>
            <ac:spMkLst>
              <pc:docMk/>
              <pc:sldMasterMk cId="0" sldId="2147483651"/>
              <pc:sldLayoutMk cId="3182123440" sldId="2147484253"/>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3182123440" sldId="2147484253"/>
              <ac:spMk id="4" creationId="{00000000-0000-0000-0000-000000000000}"/>
            </ac:spMkLst>
          </pc:spChg>
        </pc:sldLayoutChg>
        <pc:sldLayoutChg chg="modSp del">
          <pc:chgData name="GOMEZ, Paula" userId="c93cf399-3ed7-4230-9282-8831e3fe5ae7" providerId="ADAL" clId="{2C476E74-E3F1-4E8B-8EE2-7B2126CBC6BB}" dt="2023-06-07T11:56:41.100" v="794" actId="2696"/>
          <pc:sldLayoutMkLst>
            <pc:docMk/>
            <pc:sldMasterMk cId="0" sldId="2147483651"/>
            <pc:sldLayoutMk cId="2976953913" sldId="2147484254"/>
          </pc:sldLayoutMkLst>
          <pc:spChg chg="mod">
            <ac:chgData name="GOMEZ, Paula" userId="c93cf399-3ed7-4230-9282-8831e3fe5ae7" providerId="ADAL" clId="{2C476E74-E3F1-4E8B-8EE2-7B2126CBC6BB}" dt="2023-06-07T09:09:07.154" v="10"/>
            <ac:spMkLst>
              <pc:docMk/>
              <pc:sldMasterMk cId="0" sldId="2147483651"/>
              <pc:sldLayoutMk cId="2976953913" sldId="2147484254"/>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76953913" sldId="2147484254"/>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76953913" sldId="2147484254"/>
              <ac:spMk id="4"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76953913" sldId="2147484254"/>
              <ac:spMk id="5"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76953913" sldId="2147484254"/>
              <ac:spMk id="6" creationId="{00000000-0000-0000-0000-000000000000}"/>
            </ac:spMkLst>
          </pc:spChg>
        </pc:sldLayoutChg>
        <pc:sldLayoutChg chg="del">
          <pc:chgData name="GOMEZ, Paula" userId="c93cf399-3ed7-4230-9282-8831e3fe5ae7" providerId="ADAL" clId="{2C476E74-E3F1-4E8B-8EE2-7B2126CBC6BB}" dt="2023-06-07T11:56:41.102" v="795" actId="2696"/>
          <pc:sldLayoutMkLst>
            <pc:docMk/>
            <pc:sldMasterMk cId="0" sldId="2147483651"/>
            <pc:sldLayoutMk cId="358084305" sldId="2147484255"/>
          </pc:sldLayoutMkLst>
        </pc:sldLayoutChg>
        <pc:sldLayoutChg chg="del">
          <pc:chgData name="GOMEZ, Paula" userId="c93cf399-3ed7-4230-9282-8831e3fe5ae7" providerId="ADAL" clId="{2C476E74-E3F1-4E8B-8EE2-7B2126CBC6BB}" dt="2023-06-07T11:56:41.104" v="796" actId="2696"/>
          <pc:sldLayoutMkLst>
            <pc:docMk/>
            <pc:sldMasterMk cId="0" sldId="2147483651"/>
            <pc:sldLayoutMk cId="3568966281" sldId="2147484256"/>
          </pc:sldLayoutMkLst>
        </pc:sldLayoutChg>
        <pc:sldLayoutChg chg="modSp del">
          <pc:chgData name="GOMEZ, Paula" userId="c93cf399-3ed7-4230-9282-8831e3fe5ae7" providerId="ADAL" clId="{2C476E74-E3F1-4E8B-8EE2-7B2126CBC6BB}" dt="2023-06-07T11:56:41.106" v="797" actId="2696"/>
          <pc:sldLayoutMkLst>
            <pc:docMk/>
            <pc:sldMasterMk cId="0" sldId="2147483651"/>
            <pc:sldLayoutMk cId="2871721920" sldId="2147484257"/>
          </pc:sldLayoutMkLst>
          <pc:spChg chg="mod">
            <ac:chgData name="GOMEZ, Paula" userId="c93cf399-3ed7-4230-9282-8831e3fe5ae7" providerId="ADAL" clId="{2C476E74-E3F1-4E8B-8EE2-7B2126CBC6BB}" dt="2023-06-07T09:09:07.154" v="10"/>
            <ac:spMkLst>
              <pc:docMk/>
              <pc:sldMasterMk cId="0" sldId="2147483651"/>
              <pc:sldLayoutMk cId="2871721920" sldId="2147484257"/>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871721920" sldId="2147484257"/>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871721920" sldId="2147484257"/>
              <ac:spMk id="4" creationId="{00000000-0000-0000-0000-000000000000}"/>
            </ac:spMkLst>
          </pc:spChg>
        </pc:sldLayoutChg>
        <pc:sldLayoutChg chg="modSp del">
          <pc:chgData name="GOMEZ, Paula" userId="c93cf399-3ed7-4230-9282-8831e3fe5ae7" providerId="ADAL" clId="{2C476E74-E3F1-4E8B-8EE2-7B2126CBC6BB}" dt="2023-06-07T11:56:41.109" v="798" actId="2696"/>
          <pc:sldLayoutMkLst>
            <pc:docMk/>
            <pc:sldMasterMk cId="0" sldId="2147483651"/>
            <pc:sldLayoutMk cId="4283766068" sldId="2147484258"/>
          </pc:sldLayoutMkLst>
          <pc:spChg chg="mod">
            <ac:chgData name="GOMEZ, Paula" userId="c93cf399-3ed7-4230-9282-8831e3fe5ae7" providerId="ADAL" clId="{2C476E74-E3F1-4E8B-8EE2-7B2126CBC6BB}" dt="2023-06-07T09:09:07.154" v="10"/>
            <ac:spMkLst>
              <pc:docMk/>
              <pc:sldMasterMk cId="0" sldId="2147483651"/>
              <pc:sldLayoutMk cId="4283766068" sldId="2147484258"/>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4283766068" sldId="2147484258"/>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4283766068" sldId="2147484258"/>
              <ac:spMk id="4" creationId="{00000000-0000-0000-0000-000000000000}"/>
            </ac:spMkLst>
          </pc:spChg>
        </pc:sldLayoutChg>
        <pc:sldLayoutChg chg="modSp del">
          <pc:chgData name="GOMEZ, Paula" userId="c93cf399-3ed7-4230-9282-8831e3fe5ae7" providerId="ADAL" clId="{2C476E74-E3F1-4E8B-8EE2-7B2126CBC6BB}" dt="2023-06-07T11:56:41.111" v="799" actId="2696"/>
          <pc:sldLayoutMkLst>
            <pc:docMk/>
            <pc:sldMasterMk cId="0" sldId="2147483651"/>
            <pc:sldLayoutMk cId="1214299981" sldId="2147484259"/>
          </pc:sldLayoutMkLst>
          <pc:spChg chg="mod">
            <ac:chgData name="GOMEZ, Paula" userId="c93cf399-3ed7-4230-9282-8831e3fe5ae7" providerId="ADAL" clId="{2C476E74-E3F1-4E8B-8EE2-7B2126CBC6BB}" dt="2023-06-07T09:09:07.154" v="10"/>
            <ac:spMkLst>
              <pc:docMk/>
              <pc:sldMasterMk cId="0" sldId="2147483651"/>
              <pc:sldLayoutMk cId="1214299981" sldId="2147484259"/>
              <ac:spMk id="3" creationId="{00000000-0000-0000-0000-000000000000}"/>
            </ac:spMkLst>
          </pc:spChg>
        </pc:sldLayoutChg>
        <pc:sldLayoutChg chg="modSp del">
          <pc:chgData name="GOMEZ, Paula" userId="c93cf399-3ed7-4230-9282-8831e3fe5ae7" providerId="ADAL" clId="{2C476E74-E3F1-4E8B-8EE2-7B2126CBC6BB}" dt="2023-06-07T11:56:41.114" v="800" actId="2696"/>
          <pc:sldLayoutMkLst>
            <pc:docMk/>
            <pc:sldMasterMk cId="0" sldId="2147483651"/>
            <pc:sldLayoutMk cId="1246823584" sldId="2147484260"/>
          </pc:sldLayoutMkLst>
          <pc:spChg chg="mod">
            <ac:chgData name="GOMEZ, Paula" userId="c93cf399-3ed7-4230-9282-8831e3fe5ae7" providerId="ADAL" clId="{2C476E74-E3F1-4E8B-8EE2-7B2126CBC6BB}" dt="2023-06-07T09:09:07.154" v="10"/>
            <ac:spMkLst>
              <pc:docMk/>
              <pc:sldMasterMk cId="0" sldId="2147483651"/>
              <pc:sldLayoutMk cId="1246823584" sldId="2147484260"/>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1246823584" sldId="2147484260"/>
              <ac:spMk id="3" creationId="{00000000-0000-0000-0000-000000000000}"/>
            </ac:spMkLst>
          </pc:spChg>
        </pc:sldLayoutChg>
        <pc:sldLayoutChg chg="modSp del">
          <pc:chgData name="GOMEZ, Paula" userId="c93cf399-3ed7-4230-9282-8831e3fe5ae7" providerId="ADAL" clId="{2C476E74-E3F1-4E8B-8EE2-7B2126CBC6BB}" dt="2023-06-07T11:56:41.116" v="801" actId="2696"/>
          <pc:sldLayoutMkLst>
            <pc:docMk/>
            <pc:sldMasterMk cId="0" sldId="2147483651"/>
            <pc:sldLayoutMk cId="8249710" sldId="2147484261"/>
          </pc:sldLayoutMkLst>
          <pc:spChg chg="mod">
            <ac:chgData name="GOMEZ, Paula" userId="c93cf399-3ed7-4230-9282-8831e3fe5ae7" providerId="ADAL" clId="{2C476E74-E3F1-4E8B-8EE2-7B2126CBC6BB}" dt="2023-06-07T09:09:07.154" v="10"/>
            <ac:spMkLst>
              <pc:docMk/>
              <pc:sldMasterMk cId="0" sldId="2147483651"/>
              <pc:sldLayoutMk cId="8249710" sldId="2147484261"/>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8249710" sldId="2147484261"/>
              <ac:spMk id="3" creationId="{00000000-0000-0000-0000-000000000000}"/>
            </ac:spMkLst>
          </pc:spChg>
        </pc:sldLayoutChg>
        <pc:sldLayoutChg chg="modSp del">
          <pc:chgData name="GOMEZ, Paula" userId="c93cf399-3ed7-4230-9282-8831e3fe5ae7" providerId="ADAL" clId="{2C476E74-E3F1-4E8B-8EE2-7B2126CBC6BB}" dt="2023-06-07T11:56:41.117" v="802" actId="2696"/>
          <pc:sldLayoutMkLst>
            <pc:docMk/>
            <pc:sldMasterMk cId="0" sldId="2147483651"/>
            <pc:sldLayoutMk cId="2902890762" sldId="2147484262"/>
          </pc:sldLayoutMkLst>
          <pc:spChg chg="mod">
            <ac:chgData name="GOMEZ, Paula" userId="c93cf399-3ed7-4230-9282-8831e3fe5ae7" providerId="ADAL" clId="{2C476E74-E3F1-4E8B-8EE2-7B2126CBC6BB}" dt="2023-06-07T09:09:07.154" v="10"/>
            <ac:spMkLst>
              <pc:docMk/>
              <pc:sldMasterMk cId="0" sldId="2147483651"/>
              <pc:sldLayoutMk cId="2902890762" sldId="2147484262"/>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02890762" sldId="2147484262"/>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902890762" sldId="2147484262"/>
              <ac:spMk id="4" creationId="{00000000-0000-0000-0000-000000000000}"/>
            </ac:spMkLst>
          </pc:spChg>
        </pc:sldLayoutChg>
        <pc:sldLayoutChg chg="modSp del">
          <pc:chgData name="GOMEZ, Paula" userId="c93cf399-3ed7-4230-9282-8831e3fe5ae7" providerId="ADAL" clId="{2C476E74-E3F1-4E8B-8EE2-7B2126CBC6BB}" dt="2023-06-07T11:56:41.119" v="803" actId="2696"/>
          <pc:sldLayoutMkLst>
            <pc:docMk/>
            <pc:sldMasterMk cId="0" sldId="2147483651"/>
            <pc:sldLayoutMk cId="3390725232" sldId="2147484263"/>
          </pc:sldLayoutMkLst>
          <pc:spChg chg="mod">
            <ac:chgData name="GOMEZ, Paula" userId="c93cf399-3ed7-4230-9282-8831e3fe5ae7" providerId="ADAL" clId="{2C476E74-E3F1-4E8B-8EE2-7B2126CBC6BB}" dt="2023-06-07T09:09:07.154" v="10"/>
            <ac:spMkLst>
              <pc:docMk/>
              <pc:sldMasterMk cId="0" sldId="2147483651"/>
              <pc:sldLayoutMk cId="3390725232" sldId="2147484263"/>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3390725232" sldId="2147484263"/>
              <ac:spMk id="3" creationId="{00000000-0000-0000-0000-000000000000}"/>
            </ac:spMkLst>
          </pc:spChg>
        </pc:sldLayoutChg>
        <pc:sldLayoutChg chg="modSp del">
          <pc:chgData name="GOMEZ, Paula" userId="c93cf399-3ed7-4230-9282-8831e3fe5ae7" providerId="ADAL" clId="{2C476E74-E3F1-4E8B-8EE2-7B2126CBC6BB}" dt="2023-06-07T11:56:41.090" v="790" actId="2696"/>
          <pc:sldLayoutMkLst>
            <pc:docMk/>
            <pc:sldMasterMk cId="0" sldId="2147483651"/>
            <pc:sldLayoutMk cId="239206420" sldId="2147484276"/>
          </pc:sldLayoutMkLst>
          <pc:spChg chg="mod">
            <ac:chgData name="GOMEZ, Paula" userId="c93cf399-3ed7-4230-9282-8831e3fe5ae7" providerId="ADAL" clId="{2C476E74-E3F1-4E8B-8EE2-7B2126CBC6BB}" dt="2023-06-07T09:09:07.154" v="10"/>
            <ac:spMkLst>
              <pc:docMk/>
              <pc:sldMasterMk cId="0" sldId="2147483651"/>
              <pc:sldLayoutMk cId="239206420" sldId="2147484276"/>
              <ac:spMk id="4" creationId="{75755B6B-4830-E941-9ED3-0C17975F8F3E}"/>
            </ac:spMkLst>
          </pc:spChg>
          <pc:spChg chg="mod">
            <ac:chgData name="GOMEZ, Paula" userId="c93cf399-3ed7-4230-9282-8831e3fe5ae7" providerId="ADAL" clId="{2C476E74-E3F1-4E8B-8EE2-7B2126CBC6BB}" dt="2023-06-07T09:09:07.154" v="10"/>
            <ac:spMkLst>
              <pc:docMk/>
              <pc:sldMasterMk cId="0" sldId="2147483651"/>
              <pc:sldLayoutMk cId="239206420" sldId="2147484276"/>
              <ac:spMk id="5" creationId="{75EA7916-98A5-9848-A13D-7F2EAF2F8E38}"/>
            </ac:spMkLst>
          </pc:spChg>
          <pc:spChg chg="mod">
            <ac:chgData name="GOMEZ, Paula" userId="c93cf399-3ed7-4230-9282-8831e3fe5ae7" providerId="ADAL" clId="{2C476E74-E3F1-4E8B-8EE2-7B2126CBC6BB}" dt="2023-06-07T09:09:07.154" v="10"/>
            <ac:spMkLst>
              <pc:docMk/>
              <pc:sldMasterMk cId="0" sldId="2147483651"/>
              <pc:sldLayoutMk cId="239206420" sldId="2147484276"/>
              <ac:spMk id="358402" creationId="{00000000-0000-0000-0000-000000000000}"/>
            </ac:spMkLst>
          </pc:spChg>
          <pc:spChg chg="mod">
            <ac:chgData name="GOMEZ, Paula" userId="c93cf399-3ed7-4230-9282-8831e3fe5ae7" providerId="ADAL" clId="{2C476E74-E3F1-4E8B-8EE2-7B2126CBC6BB}" dt="2023-06-07T09:09:07.154" v="10"/>
            <ac:spMkLst>
              <pc:docMk/>
              <pc:sldMasterMk cId="0" sldId="2147483651"/>
              <pc:sldLayoutMk cId="239206420" sldId="2147484276"/>
              <ac:spMk id="358403" creationId="{00000000-0000-0000-0000-000000000000}"/>
            </ac:spMkLst>
          </pc:spChg>
          <pc:picChg chg="mod">
            <ac:chgData name="GOMEZ, Paula" userId="c93cf399-3ed7-4230-9282-8831e3fe5ae7" providerId="ADAL" clId="{2C476E74-E3F1-4E8B-8EE2-7B2126CBC6BB}" dt="2023-06-07T09:09:07.154" v="10"/>
            <ac:picMkLst>
              <pc:docMk/>
              <pc:sldMasterMk cId="0" sldId="2147483651"/>
              <pc:sldLayoutMk cId="239206420" sldId="2147484276"/>
              <ac:picMk id="6" creationId="{FC9767E5-009C-8546-A180-CD9A70874C14}"/>
            </ac:picMkLst>
          </pc:picChg>
          <pc:picChg chg="mod">
            <ac:chgData name="GOMEZ, Paula" userId="c93cf399-3ed7-4230-9282-8831e3fe5ae7" providerId="ADAL" clId="{2C476E74-E3F1-4E8B-8EE2-7B2126CBC6BB}" dt="2023-06-07T09:09:07.154" v="10"/>
            <ac:picMkLst>
              <pc:docMk/>
              <pc:sldMasterMk cId="0" sldId="2147483651"/>
              <pc:sldLayoutMk cId="239206420" sldId="2147484276"/>
              <ac:picMk id="7" creationId="{8ACA6B57-A8F5-F947-A3B7-4AAE08F0712B}"/>
            </ac:picMkLst>
          </pc:picChg>
        </pc:sldLayoutChg>
      </pc:sldMasterChg>
      <pc:sldMasterChg chg="modSp del delSldLayout modSldLayout">
        <pc:chgData name="GOMEZ, Paula" userId="c93cf399-3ed7-4230-9282-8831e3fe5ae7" providerId="ADAL" clId="{2C476E74-E3F1-4E8B-8EE2-7B2126CBC6BB}" dt="2023-06-07T11:56:43.738" v="829" actId="2696"/>
        <pc:sldMasterMkLst>
          <pc:docMk/>
          <pc:sldMasterMk cId="0" sldId="2147483653"/>
        </pc:sldMasterMkLst>
        <pc:spChg chg="mod">
          <ac:chgData name="GOMEZ, Paula" userId="c93cf399-3ed7-4230-9282-8831e3fe5ae7" providerId="ADAL" clId="{2C476E74-E3F1-4E8B-8EE2-7B2126CBC6BB}" dt="2023-06-07T09:09:07.154" v="10"/>
          <ac:spMkLst>
            <pc:docMk/>
            <pc:sldMasterMk cId="0" sldId="2147483653"/>
            <ac:spMk id="3074" creationId="{E4957BBA-671C-6443-861D-ED493245FDBD}"/>
          </ac:spMkLst>
        </pc:spChg>
        <pc:spChg chg="mod">
          <ac:chgData name="GOMEZ, Paula" userId="c93cf399-3ed7-4230-9282-8831e3fe5ae7" providerId="ADAL" clId="{2C476E74-E3F1-4E8B-8EE2-7B2126CBC6BB}" dt="2023-06-07T09:09:07.154" v="10"/>
          <ac:spMkLst>
            <pc:docMk/>
            <pc:sldMasterMk cId="0" sldId="2147483653"/>
            <ac:spMk id="3075" creationId="{A86F8A10-9218-1142-9FCF-D1F8D193E489}"/>
          </ac:spMkLst>
        </pc:spChg>
        <pc:spChg chg="mod">
          <ac:chgData name="GOMEZ, Paula" userId="c93cf399-3ed7-4230-9282-8831e3fe5ae7" providerId="ADAL" clId="{2C476E74-E3F1-4E8B-8EE2-7B2126CBC6BB}" dt="2023-06-07T09:09:07.154" v="10"/>
          <ac:spMkLst>
            <pc:docMk/>
            <pc:sldMasterMk cId="0" sldId="2147483653"/>
            <ac:spMk id="359428" creationId="{E1429C3D-DF7F-D649-A0F5-D21810C8C432}"/>
          </ac:spMkLst>
        </pc:spChg>
        <pc:spChg chg="mod">
          <ac:chgData name="GOMEZ, Paula" userId="c93cf399-3ed7-4230-9282-8831e3fe5ae7" providerId="ADAL" clId="{2C476E74-E3F1-4E8B-8EE2-7B2126CBC6BB}" dt="2023-06-07T09:09:07.154" v="10"/>
          <ac:spMkLst>
            <pc:docMk/>
            <pc:sldMasterMk cId="0" sldId="2147483653"/>
            <ac:spMk id="359429" creationId="{0FB8505B-0455-004B-8C15-176B049D6122}"/>
          </ac:spMkLst>
        </pc:spChg>
        <pc:spChg chg="mod">
          <ac:chgData name="GOMEZ, Paula" userId="c93cf399-3ed7-4230-9282-8831e3fe5ae7" providerId="ADAL" clId="{2C476E74-E3F1-4E8B-8EE2-7B2126CBC6BB}" dt="2023-06-07T09:09:07.154" v="10"/>
          <ac:spMkLst>
            <pc:docMk/>
            <pc:sldMasterMk cId="0" sldId="2147483653"/>
            <ac:spMk id="359430" creationId="{BA171FAA-AC47-7344-9EE9-E3E623F03B4A}"/>
          </ac:spMkLst>
        </pc:spChg>
        <pc:picChg chg="mod">
          <ac:chgData name="GOMEZ, Paula" userId="c93cf399-3ed7-4230-9282-8831e3fe5ae7" providerId="ADAL" clId="{2C476E74-E3F1-4E8B-8EE2-7B2126CBC6BB}" dt="2023-06-07T09:09:07.154" v="10"/>
          <ac:picMkLst>
            <pc:docMk/>
            <pc:sldMasterMk cId="0" sldId="2147483653"/>
            <ac:picMk id="3079" creationId="{656E6910-2AC7-FB40-86A0-CF7F937BF81B}"/>
          </ac:picMkLst>
        </pc:picChg>
        <pc:sldLayoutChg chg="modSp del">
          <pc:chgData name="GOMEZ, Paula" userId="c93cf399-3ed7-4230-9282-8831e3fe5ae7" providerId="ADAL" clId="{2C476E74-E3F1-4E8B-8EE2-7B2126CBC6BB}" dt="2023-06-07T11:56:43.715" v="818" actId="2696"/>
          <pc:sldLayoutMkLst>
            <pc:docMk/>
            <pc:sldMasterMk cId="0" sldId="2147483653"/>
            <pc:sldLayoutMk cId="644563278" sldId="2147484265"/>
          </pc:sldLayoutMkLst>
          <pc:spChg chg="mod">
            <ac:chgData name="GOMEZ, Paula" userId="c93cf399-3ed7-4230-9282-8831e3fe5ae7" providerId="ADAL" clId="{2C476E74-E3F1-4E8B-8EE2-7B2126CBC6BB}" dt="2023-06-07T09:09:07.154" v="10"/>
            <ac:spMkLst>
              <pc:docMk/>
              <pc:sldMasterMk cId="0" sldId="2147483653"/>
              <pc:sldLayoutMk cId="644563278" sldId="2147484265"/>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644563278" sldId="2147484265"/>
              <ac:spMk id="3" creationId="{00000000-0000-0000-0000-000000000000}"/>
            </ac:spMkLst>
          </pc:spChg>
        </pc:sldLayoutChg>
        <pc:sldLayoutChg chg="del">
          <pc:chgData name="GOMEZ, Paula" userId="c93cf399-3ed7-4230-9282-8831e3fe5ae7" providerId="ADAL" clId="{2C476E74-E3F1-4E8B-8EE2-7B2126CBC6BB}" dt="2023-06-07T11:56:43.718" v="819" actId="2696"/>
          <pc:sldLayoutMkLst>
            <pc:docMk/>
            <pc:sldMasterMk cId="0" sldId="2147483653"/>
            <pc:sldLayoutMk cId="1608048467" sldId="2147484266"/>
          </pc:sldLayoutMkLst>
        </pc:sldLayoutChg>
        <pc:sldLayoutChg chg="modSp del">
          <pc:chgData name="GOMEZ, Paula" userId="c93cf399-3ed7-4230-9282-8831e3fe5ae7" providerId="ADAL" clId="{2C476E74-E3F1-4E8B-8EE2-7B2126CBC6BB}" dt="2023-06-07T11:56:43.720" v="820" actId="2696"/>
          <pc:sldLayoutMkLst>
            <pc:docMk/>
            <pc:sldMasterMk cId="0" sldId="2147483653"/>
            <pc:sldLayoutMk cId="2628599140" sldId="2147484267"/>
          </pc:sldLayoutMkLst>
          <pc:spChg chg="mod">
            <ac:chgData name="GOMEZ, Paula" userId="c93cf399-3ed7-4230-9282-8831e3fe5ae7" providerId="ADAL" clId="{2C476E74-E3F1-4E8B-8EE2-7B2126CBC6BB}" dt="2023-06-07T09:09:07.154" v="10"/>
            <ac:spMkLst>
              <pc:docMk/>
              <pc:sldMasterMk cId="0" sldId="2147483653"/>
              <pc:sldLayoutMk cId="2628599140" sldId="2147484267"/>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2628599140" sldId="2147484267"/>
              <ac:spMk id="3" creationId="{00000000-0000-0000-0000-000000000000}"/>
            </ac:spMkLst>
          </pc:spChg>
        </pc:sldLayoutChg>
        <pc:sldLayoutChg chg="modSp del">
          <pc:chgData name="GOMEZ, Paula" userId="c93cf399-3ed7-4230-9282-8831e3fe5ae7" providerId="ADAL" clId="{2C476E74-E3F1-4E8B-8EE2-7B2126CBC6BB}" dt="2023-06-07T11:56:43.722" v="821" actId="2696"/>
          <pc:sldLayoutMkLst>
            <pc:docMk/>
            <pc:sldMasterMk cId="0" sldId="2147483653"/>
            <pc:sldLayoutMk cId="797454080" sldId="2147484268"/>
          </pc:sldLayoutMkLst>
          <pc:spChg chg="mod">
            <ac:chgData name="GOMEZ, Paula" userId="c93cf399-3ed7-4230-9282-8831e3fe5ae7" providerId="ADAL" clId="{2C476E74-E3F1-4E8B-8EE2-7B2126CBC6BB}" dt="2023-06-07T09:09:07.154" v="10"/>
            <ac:spMkLst>
              <pc:docMk/>
              <pc:sldMasterMk cId="0" sldId="2147483653"/>
              <pc:sldLayoutMk cId="797454080" sldId="2147484268"/>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797454080" sldId="2147484268"/>
              <ac:spMk id="4" creationId="{00000000-0000-0000-0000-000000000000}"/>
            </ac:spMkLst>
          </pc:spChg>
        </pc:sldLayoutChg>
        <pc:sldLayoutChg chg="modSp del">
          <pc:chgData name="GOMEZ, Paula" userId="c93cf399-3ed7-4230-9282-8831e3fe5ae7" providerId="ADAL" clId="{2C476E74-E3F1-4E8B-8EE2-7B2126CBC6BB}" dt="2023-06-07T11:56:43.724" v="822" actId="2696"/>
          <pc:sldLayoutMkLst>
            <pc:docMk/>
            <pc:sldMasterMk cId="0" sldId="2147483653"/>
            <pc:sldLayoutMk cId="3825111989" sldId="2147484269"/>
          </pc:sldLayoutMkLst>
          <pc:spChg chg="mod">
            <ac:chgData name="GOMEZ, Paula" userId="c93cf399-3ed7-4230-9282-8831e3fe5ae7" providerId="ADAL" clId="{2C476E74-E3F1-4E8B-8EE2-7B2126CBC6BB}" dt="2023-06-07T09:09:07.154" v="10"/>
            <ac:spMkLst>
              <pc:docMk/>
              <pc:sldMasterMk cId="0" sldId="2147483653"/>
              <pc:sldLayoutMk cId="3825111989" sldId="2147484269"/>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3825111989" sldId="2147484269"/>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3825111989" sldId="2147484269"/>
              <ac:spMk id="4"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3825111989" sldId="2147484269"/>
              <ac:spMk id="5"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3825111989" sldId="2147484269"/>
              <ac:spMk id="6" creationId="{00000000-0000-0000-0000-000000000000}"/>
            </ac:spMkLst>
          </pc:spChg>
        </pc:sldLayoutChg>
        <pc:sldLayoutChg chg="del">
          <pc:chgData name="GOMEZ, Paula" userId="c93cf399-3ed7-4230-9282-8831e3fe5ae7" providerId="ADAL" clId="{2C476E74-E3F1-4E8B-8EE2-7B2126CBC6BB}" dt="2023-06-07T11:56:43.725" v="823" actId="2696"/>
          <pc:sldLayoutMkLst>
            <pc:docMk/>
            <pc:sldMasterMk cId="0" sldId="2147483653"/>
            <pc:sldLayoutMk cId="853767843" sldId="2147484270"/>
          </pc:sldLayoutMkLst>
        </pc:sldLayoutChg>
        <pc:sldLayoutChg chg="del">
          <pc:chgData name="GOMEZ, Paula" userId="c93cf399-3ed7-4230-9282-8831e3fe5ae7" providerId="ADAL" clId="{2C476E74-E3F1-4E8B-8EE2-7B2126CBC6BB}" dt="2023-06-07T11:56:43.728" v="824" actId="2696"/>
          <pc:sldLayoutMkLst>
            <pc:docMk/>
            <pc:sldMasterMk cId="0" sldId="2147483653"/>
            <pc:sldLayoutMk cId="329098939" sldId="2147484271"/>
          </pc:sldLayoutMkLst>
        </pc:sldLayoutChg>
        <pc:sldLayoutChg chg="modSp del">
          <pc:chgData name="GOMEZ, Paula" userId="c93cf399-3ed7-4230-9282-8831e3fe5ae7" providerId="ADAL" clId="{2C476E74-E3F1-4E8B-8EE2-7B2126CBC6BB}" dt="2023-06-07T11:56:43.730" v="825" actId="2696"/>
          <pc:sldLayoutMkLst>
            <pc:docMk/>
            <pc:sldMasterMk cId="0" sldId="2147483653"/>
            <pc:sldLayoutMk cId="2074536376" sldId="2147484272"/>
          </pc:sldLayoutMkLst>
          <pc:spChg chg="mod">
            <ac:chgData name="GOMEZ, Paula" userId="c93cf399-3ed7-4230-9282-8831e3fe5ae7" providerId="ADAL" clId="{2C476E74-E3F1-4E8B-8EE2-7B2126CBC6BB}" dt="2023-06-07T09:09:07.154" v="10"/>
            <ac:spMkLst>
              <pc:docMk/>
              <pc:sldMasterMk cId="0" sldId="2147483653"/>
              <pc:sldLayoutMk cId="2074536376" sldId="2147484272"/>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2074536376" sldId="2147484272"/>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2074536376" sldId="2147484272"/>
              <ac:spMk id="4" creationId="{00000000-0000-0000-0000-000000000000}"/>
            </ac:spMkLst>
          </pc:spChg>
        </pc:sldLayoutChg>
        <pc:sldLayoutChg chg="modSp del">
          <pc:chgData name="GOMEZ, Paula" userId="c93cf399-3ed7-4230-9282-8831e3fe5ae7" providerId="ADAL" clId="{2C476E74-E3F1-4E8B-8EE2-7B2126CBC6BB}" dt="2023-06-07T11:56:43.732" v="826" actId="2696"/>
          <pc:sldLayoutMkLst>
            <pc:docMk/>
            <pc:sldMasterMk cId="0" sldId="2147483653"/>
            <pc:sldLayoutMk cId="1258944562" sldId="2147484273"/>
          </pc:sldLayoutMkLst>
          <pc:spChg chg="mod">
            <ac:chgData name="GOMEZ, Paula" userId="c93cf399-3ed7-4230-9282-8831e3fe5ae7" providerId="ADAL" clId="{2C476E74-E3F1-4E8B-8EE2-7B2126CBC6BB}" dt="2023-06-07T09:09:07.154" v="10"/>
            <ac:spMkLst>
              <pc:docMk/>
              <pc:sldMasterMk cId="0" sldId="2147483653"/>
              <pc:sldLayoutMk cId="1258944562" sldId="2147484273"/>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1258944562" sldId="2147484273"/>
              <ac:spMk id="3"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1258944562" sldId="2147484273"/>
              <ac:spMk id="4" creationId="{00000000-0000-0000-0000-000000000000}"/>
            </ac:spMkLst>
          </pc:spChg>
        </pc:sldLayoutChg>
        <pc:sldLayoutChg chg="del">
          <pc:chgData name="GOMEZ, Paula" userId="c93cf399-3ed7-4230-9282-8831e3fe5ae7" providerId="ADAL" clId="{2C476E74-E3F1-4E8B-8EE2-7B2126CBC6BB}" dt="2023-06-07T11:56:43.734" v="827" actId="2696"/>
          <pc:sldLayoutMkLst>
            <pc:docMk/>
            <pc:sldMasterMk cId="0" sldId="2147483653"/>
            <pc:sldLayoutMk cId="3100565508" sldId="2147484274"/>
          </pc:sldLayoutMkLst>
        </pc:sldLayoutChg>
        <pc:sldLayoutChg chg="modSp del">
          <pc:chgData name="GOMEZ, Paula" userId="c93cf399-3ed7-4230-9282-8831e3fe5ae7" providerId="ADAL" clId="{2C476E74-E3F1-4E8B-8EE2-7B2126CBC6BB}" dt="2023-06-07T11:56:43.735" v="828" actId="2696"/>
          <pc:sldLayoutMkLst>
            <pc:docMk/>
            <pc:sldMasterMk cId="0" sldId="2147483653"/>
            <pc:sldLayoutMk cId="145125574" sldId="2147484275"/>
          </pc:sldLayoutMkLst>
          <pc:spChg chg="mod">
            <ac:chgData name="GOMEZ, Paula" userId="c93cf399-3ed7-4230-9282-8831e3fe5ae7" providerId="ADAL" clId="{2C476E74-E3F1-4E8B-8EE2-7B2126CBC6BB}" dt="2023-06-07T09:09:07.154" v="10"/>
            <ac:spMkLst>
              <pc:docMk/>
              <pc:sldMasterMk cId="0" sldId="2147483653"/>
              <pc:sldLayoutMk cId="145125574" sldId="2147484275"/>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53"/>
              <pc:sldLayoutMk cId="145125574" sldId="2147484275"/>
              <ac:spMk id="3" creationId="{00000000-0000-0000-0000-000000000000}"/>
            </ac:spMkLst>
          </pc:spChg>
        </pc:sldLayoutChg>
      </pc:sldMasterChg>
      <pc:sldMasterChg chg="modSp modSldLayout">
        <pc:chgData name="GOMEZ, Paula" userId="c93cf399-3ed7-4230-9282-8831e3fe5ae7" providerId="ADAL" clId="{2C476E74-E3F1-4E8B-8EE2-7B2126CBC6BB}" dt="2023-06-07T09:09:07.154" v="10"/>
        <pc:sldMasterMkLst>
          <pc:docMk/>
          <pc:sldMasterMk cId="0" sldId="2147483667"/>
        </pc:sldMasterMkLst>
        <pc:spChg chg="mod">
          <ac:chgData name="GOMEZ, Paula" userId="c93cf399-3ed7-4230-9282-8831e3fe5ae7" providerId="ADAL" clId="{2C476E74-E3F1-4E8B-8EE2-7B2126CBC6BB}" dt="2023-06-07T09:09:07.154" v="10"/>
          <ac:spMkLst>
            <pc:docMk/>
            <pc:sldMasterMk cId="0" sldId="2147483667"/>
            <ac:spMk id="7"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8"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9"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10"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11"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12" creationId="{00000000-0000-0000-0000-000000000000}"/>
          </ac:spMkLst>
        </pc:spChg>
        <pc:spChg chg="mod">
          <ac:chgData name="GOMEZ, Paula" userId="c93cf399-3ed7-4230-9282-8831e3fe5ae7" providerId="ADAL" clId="{2C476E74-E3F1-4E8B-8EE2-7B2126CBC6BB}" dt="2023-06-07T09:09:07.154" v="10"/>
          <ac:spMkLst>
            <pc:docMk/>
            <pc:sldMasterMk cId="0" sldId="2147483667"/>
            <ac:spMk id="13" creationId="{8410A0D8-0A52-648B-CBF9-43A41CE9F203}"/>
          </ac:spMkLst>
        </pc:spChg>
        <pc:picChg chg="mod">
          <ac:chgData name="GOMEZ, Paula" userId="c93cf399-3ed7-4230-9282-8831e3fe5ae7" providerId="ADAL" clId="{2C476E74-E3F1-4E8B-8EE2-7B2126CBC6BB}" dt="2023-06-07T09:09:07.154" v="10"/>
          <ac:picMkLst>
            <pc:docMk/>
            <pc:sldMasterMk cId="0" sldId="2147483667"/>
            <ac:picMk id="2" creationId="{00000000-0000-0000-0000-000000000000}"/>
          </ac:picMkLst>
        </pc:picChg>
        <pc:picChg chg="mod">
          <ac:chgData name="GOMEZ, Paula" userId="c93cf399-3ed7-4230-9282-8831e3fe5ae7" providerId="ADAL" clId="{2C476E74-E3F1-4E8B-8EE2-7B2126CBC6BB}" dt="2023-06-07T09:09:07.154" v="10"/>
          <ac:picMkLst>
            <pc:docMk/>
            <pc:sldMasterMk cId="0" sldId="2147483667"/>
            <ac:picMk id="3" creationId="{00000000-0000-0000-0000-000000000000}"/>
          </ac:picMkLst>
        </pc:picChg>
        <pc:picChg chg="mod">
          <ac:chgData name="GOMEZ, Paula" userId="c93cf399-3ed7-4230-9282-8831e3fe5ae7" providerId="ADAL" clId="{2C476E74-E3F1-4E8B-8EE2-7B2126CBC6BB}" dt="2023-06-07T09:09:07.154" v="10"/>
          <ac:picMkLst>
            <pc:docMk/>
            <pc:sldMasterMk cId="0" sldId="2147483667"/>
            <ac:picMk id="4" creationId="{00000000-0000-0000-0000-000000000000}"/>
          </ac:picMkLst>
        </pc:picChg>
        <pc:picChg chg="mod">
          <ac:chgData name="GOMEZ, Paula" userId="c93cf399-3ed7-4230-9282-8831e3fe5ae7" providerId="ADAL" clId="{2C476E74-E3F1-4E8B-8EE2-7B2126CBC6BB}" dt="2023-06-07T09:09:07.154" v="10"/>
          <ac:picMkLst>
            <pc:docMk/>
            <pc:sldMasterMk cId="0" sldId="2147483667"/>
            <ac:picMk id="6" creationId="{00000000-0000-0000-0000-000000000000}"/>
          </ac:picMkLst>
        </pc:picChg>
        <pc:sldLayoutChg chg="modSp">
          <pc:chgData name="GOMEZ, Paula" userId="c93cf399-3ed7-4230-9282-8831e3fe5ae7" providerId="ADAL" clId="{2C476E74-E3F1-4E8B-8EE2-7B2126CBC6BB}" dt="2023-06-07T09:09:07.154" v="10"/>
          <pc:sldLayoutMkLst>
            <pc:docMk/>
            <pc:sldMasterMk cId="0" sldId="2147483667"/>
            <pc:sldLayoutMk cId="0" sldId="2147483669"/>
          </pc:sldLayoutMkLst>
          <pc:spChg chg="mod">
            <ac:chgData name="GOMEZ, Paula" userId="c93cf399-3ed7-4230-9282-8831e3fe5ae7" providerId="ADAL" clId="{2C476E74-E3F1-4E8B-8EE2-7B2126CBC6BB}" dt="2023-06-07T09:09:07.154" v="10"/>
            <ac:spMkLst>
              <pc:docMk/>
              <pc:sldMasterMk cId="0" sldId="2147483667"/>
              <pc:sldLayoutMk cId="0" sldId="2147483669"/>
              <ac:spMk id="2" creationId="{0EC151D7-6D3B-8AE2-2BA4-4A5D6795CFFA}"/>
            </ac:spMkLst>
          </pc:spChg>
          <pc:spChg chg="mod">
            <ac:chgData name="GOMEZ, Paula" userId="c93cf399-3ed7-4230-9282-8831e3fe5ae7" providerId="ADAL" clId="{2C476E74-E3F1-4E8B-8EE2-7B2126CBC6BB}" dt="2023-06-07T09:09:07.154" v="10"/>
            <ac:spMkLst>
              <pc:docMk/>
              <pc:sldMasterMk cId="0" sldId="2147483667"/>
              <pc:sldLayoutMk cId="0" sldId="2147483669"/>
              <ac:spMk id="3" creationId="{1069C5FE-1239-5834-820F-28D892981974}"/>
            </ac:spMkLst>
          </pc:spChg>
          <pc:spChg chg="mod">
            <ac:chgData name="GOMEZ, Paula" userId="c93cf399-3ed7-4230-9282-8831e3fe5ae7" providerId="ADAL" clId="{2C476E74-E3F1-4E8B-8EE2-7B2126CBC6BB}" dt="2023-06-07T09:09:07.154" v="10"/>
            <ac:spMkLst>
              <pc:docMk/>
              <pc:sldMasterMk cId="0" sldId="2147483667"/>
              <pc:sldLayoutMk cId="0" sldId="2147483669"/>
              <ac:spMk id="45"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69"/>
              <ac:spMk id="46"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69"/>
              <ac:spMk id="47"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69"/>
              <ac:spMk id="48"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69"/>
              <ac:picMk id="3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69"/>
              <ac:picMk id="3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69"/>
              <ac:picMk id="4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69"/>
              <ac:picMk id="4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69"/>
              <ac:picMk id="43"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0"/>
          </pc:sldLayoutMkLst>
          <pc:spChg chg="mod">
            <ac:chgData name="GOMEZ, Paula" userId="c93cf399-3ed7-4230-9282-8831e3fe5ae7" providerId="ADAL" clId="{2C476E74-E3F1-4E8B-8EE2-7B2126CBC6BB}" dt="2023-06-07T09:09:07.154" v="10"/>
            <ac:spMkLst>
              <pc:docMk/>
              <pc:sldMasterMk cId="0" sldId="2147483667"/>
              <pc:sldLayoutMk cId="0" sldId="2147483670"/>
              <ac:spMk id="2" creationId="{57A99BB5-6757-2A67-9187-DBEBC863F206}"/>
            </ac:spMkLst>
          </pc:spChg>
          <pc:spChg chg="mod">
            <ac:chgData name="GOMEZ, Paula" userId="c93cf399-3ed7-4230-9282-8831e3fe5ae7" providerId="ADAL" clId="{2C476E74-E3F1-4E8B-8EE2-7B2126CBC6BB}" dt="2023-06-07T09:09:07.154" v="10"/>
            <ac:spMkLst>
              <pc:docMk/>
              <pc:sldMasterMk cId="0" sldId="2147483667"/>
              <pc:sldLayoutMk cId="0" sldId="2147483670"/>
              <ac:spMk id="3" creationId="{BC4C265D-A959-C28D-4D7F-9787F0808A51}"/>
            </ac:spMkLst>
          </pc:spChg>
          <pc:spChg chg="mod">
            <ac:chgData name="GOMEZ, Paula" userId="c93cf399-3ed7-4230-9282-8831e3fe5ae7" providerId="ADAL" clId="{2C476E74-E3F1-4E8B-8EE2-7B2126CBC6BB}" dt="2023-06-07T09:09:07.154" v="10"/>
            <ac:spMkLst>
              <pc:docMk/>
              <pc:sldMasterMk cId="0" sldId="2147483667"/>
              <pc:sldLayoutMk cId="0" sldId="2147483670"/>
              <ac:spMk id="4" creationId="{4434148D-C773-1881-7F83-CCB49CC04FE2}"/>
            </ac:spMkLst>
          </pc:spChg>
          <pc:spChg chg="mod">
            <ac:chgData name="GOMEZ, Paula" userId="c93cf399-3ed7-4230-9282-8831e3fe5ae7" providerId="ADAL" clId="{2C476E74-E3F1-4E8B-8EE2-7B2126CBC6BB}" dt="2023-06-07T09:09:07.154" v="10"/>
            <ac:spMkLst>
              <pc:docMk/>
              <pc:sldMasterMk cId="0" sldId="2147483667"/>
              <pc:sldLayoutMk cId="0" sldId="2147483670"/>
              <ac:spMk id="62"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0"/>
              <ac:spMk id="63"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0"/>
              <ac:spMk id="64"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0"/>
              <ac:spMk id="65"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0"/>
              <ac:picMk id="55"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0"/>
              <ac:picMk id="56"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0"/>
              <ac:picMk id="5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0"/>
              <ac:picMk id="5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0"/>
              <ac:picMk id="60"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1"/>
          </pc:sldLayoutMkLst>
          <pc:spChg chg="mod">
            <ac:chgData name="GOMEZ, Paula" userId="c93cf399-3ed7-4230-9282-8831e3fe5ae7" providerId="ADAL" clId="{2C476E74-E3F1-4E8B-8EE2-7B2126CBC6BB}" dt="2023-06-07T09:09:07.154" v="10"/>
            <ac:spMkLst>
              <pc:docMk/>
              <pc:sldMasterMk cId="0" sldId="2147483667"/>
              <pc:sldLayoutMk cId="0" sldId="2147483671"/>
              <ac:spMk id="2" creationId="{330782F2-D408-9CF2-82DA-C924979B565A}"/>
            </ac:spMkLst>
          </pc:spChg>
          <pc:spChg chg="mod">
            <ac:chgData name="GOMEZ, Paula" userId="c93cf399-3ed7-4230-9282-8831e3fe5ae7" providerId="ADAL" clId="{2C476E74-E3F1-4E8B-8EE2-7B2126CBC6BB}" dt="2023-06-07T09:09:07.154" v="10"/>
            <ac:spMkLst>
              <pc:docMk/>
              <pc:sldMasterMk cId="0" sldId="2147483667"/>
              <pc:sldLayoutMk cId="0" sldId="2147483671"/>
              <ac:spMk id="3" creationId="{146BAABA-FD1D-0F5E-0F78-205867675DC8}"/>
            </ac:spMkLst>
          </pc:spChg>
          <pc:spChg chg="mod">
            <ac:chgData name="GOMEZ, Paula" userId="c93cf399-3ed7-4230-9282-8831e3fe5ae7" providerId="ADAL" clId="{2C476E74-E3F1-4E8B-8EE2-7B2126CBC6BB}" dt="2023-06-07T09:09:07.154" v="10"/>
            <ac:spMkLst>
              <pc:docMk/>
              <pc:sldMasterMk cId="0" sldId="2147483667"/>
              <pc:sldLayoutMk cId="0" sldId="2147483671"/>
              <ac:spMk id="4" creationId="{701C4110-95A1-D795-2881-EB2382CE3679}"/>
            </ac:spMkLst>
          </pc:spChg>
          <pc:spChg chg="mod">
            <ac:chgData name="GOMEZ, Paula" userId="c93cf399-3ed7-4230-9282-8831e3fe5ae7" providerId="ADAL" clId="{2C476E74-E3F1-4E8B-8EE2-7B2126CBC6BB}" dt="2023-06-07T09:09:07.154" v="10"/>
            <ac:spMkLst>
              <pc:docMk/>
              <pc:sldMasterMk cId="0" sldId="2147483667"/>
              <pc:sldLayoutMk cId="0" sldId="2147483671"/>
              <ac:spMk id="5" creationId="{17F7D0C9-195D-B04D-DB19-98B4EB8BEA7C}"/>
            </ac:spMkLst>
          </pc:spChg>
          <pc:spChg chg="mod">
            <ac:chgData name="GOMEZ, Paula" userId="c93cf399-3ed7-4230-9282-8831e3fe5ae7" providerId="ADAL" clId="{2C476E74-E3F1-4E8B-8EE2-7B2126CBC6BB}" dt="2023-06-07T09:09:07.154" v="10"/>
            <ac:spMkLst>
              <pc:docMk/>
              <pc:sldMasterMk cId="0" sldId="2147483667"/>
              <pc:sldLayoutMk cId="0" sldId="2147483671"/>
              <ac:spMk id="80"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1"/>
              <ac:spMk id="83"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1"/>
              <ac:spMk id="84"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1"/>
              <ac:picMk id="7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1"/>
              <ac:picMk id="74"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1"/>
              <ac:picMk id="75"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1"/>
              <ac:picMk id="7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1"/>
              <ac:picMk id="7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2"/>
          </pc:sldLayoutMkLst>
          <pc:spChg chg="mod">
            <ac:chgData name="GOMEZ, Paula" userId="c93cf399-3ed7-4230-9282-8831e3fe5ae7" providerId="ADAL" clId="{2C476E74-E3F1-4E8B-8EE2-7B2126CBC6BB}" dt="2023-06-07T09:09:07.154" v="10"/>
            <ac:spMkLst>
              <pc:docMk/>
              <pc:sldMasterMk cId="0" sldId="2147483667"/>
              <pc:sldLayoutMk cId="0" sldId="2147483672"/>
              <ac:spMk id="2" creationId="{CD6E87ED-4D47-1CC1-17AE-D53D107728B6}"/>
            </ac:spMkLst>
          </pc:spChg>
          <pc:spChg chg="mod">
            <ac:chgData name="GOMEZ, Paula" userId="c93cf399-3ed7-4230-9282-8831e3fe5ae7" providerId="ADAL" clId="{2C476E74-E3F1-4E8B-8EE2-7B2126CBC6BB}" dt="2023-06-07T09:09:07.154" v="10"/>
            <ac:spMkLst>
              <pc:docMk/>
              <pc:sldMasterMk cId="0" sldId="2147483667"/>
              <pc:sldLayoutMk cId="0" sldId="2147483672"/>
              <ac:spMk id="3" creationId="{120E5FAB-2341-446E-DEB3-CA797A1535F7}"/>
            </ac:spMkLst>
          </pc:spChg>
          <pc:spChg chg="mod">
            <ac:chgData name="GOMEZ, Paula" userId="c93cf399-3ed7-4230-9282-8831e3fe5ae7" providerId="ADAL" clId="{2C476E74-E3F1-4E8B-8EE2-7B2126CBC6BB}" dt="2023-06-07T09:09:07.154" v="10"/>
            <ac:spMkLst>
              <pc:docMk/>
              <pc:sldMasterMk cId="0" sldId="2147483667"/>
              <pc:sldLayoutMk cId="0" sldId="2147483672"/>
              <ac:spMk id="4" creationId="{7D977A7A-398D-25DA-28AB-EC9DE285AF32}"/>
            </ac:spMkLst>
          </pc:spChg>
          <pc:spChg chg="mod">
            <ac:chgData name="GOMEZ, Paula" userId="c93cf399-3ed7-4230-9282-8831e3fe5ae7" providerId="ADAL" clId="{2C476E74-E3F1-4E8B-8EE2-7B2126CBC6BB}" dt="2023-06-07T09:09:07.154" v="10"/>
            <ac:spMkLst>
              <pc:docMk/>
              <pc:sldMasterMk cId="0" sldId="2147483667"/>
              <pc:sldLayoutMk cId="0" sldId="2147483672"/>
              <ac:spMk id="5" creationId="{3A9F11FF-8663-BC3C-8C36-A8279BD96E2E}"/>
            </ac:spMkLst>
          </pc:spChg>
          <pc:spChg chg="mod">
            <ac:chgData name="GOMEZ, Paula" userId="c93cf399-3ed7-4230-9282-8831e3fe5ae7" providerId="ADAL" clId="{2C476E74-E3F1-4E8B-8EE2-7B2126CBC6BB}" dt="2023-06-07T09:09:07.154" v="10"/>
            <ac:spMkLst>
              <pc:docMk/>
              <pc:sldMasterMk cId="0" sldId="2147483667"/>
              <pc:sldLayoutMk cId="0" sldId="2147483672"/>
              <ac:spMk id="98"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2"/>
              <ac:spMk id="101"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2"/>
              <ac:spMk id="102"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2"/>
              <ac:picMk id="91"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2"/>
              <ac:picMk id="9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2"/>
              <ac:picMk id="9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2"/>
              <ac:picMk id="95"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2"/>
              <ac:picMk id="96"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3"/>
          </pc:sldLayoutMkLst>
          <pc:spChg chg="mod">
            <ac:chgData name="GOMEZ, Paula" userId="c93cf399-3ed7-4230-9282-8831e3fe5ae7" providerId="ADAL" clId="{2C476E74-E3F1-4E8B-8EE2-7B2126CBC6BB}" dt="2023-06-07T09:09:07.154" v="10"/>
            <ac:spMkLst>
              <pc:docMk/>
              <pc:sldMasterMk cId="0" sldId="2147483667"/>
              <pc:sldLayoutMk cId="0" sldId="2147483673"/>
              <ac:spMk id="2" creationId="{EDD71701-C7A4-1504-8AB6-61408617BFA0}"/>
            </ac:spMkLst>
          </pc:spChg>
          <pc:spChg chg="mod">
            <ac:chgData name="GOMEZ, Paula" userId="c93cf399-3ed7-4230-9282-8831e3fe5ae7" providerId="ADAL" clId="{2C476E74-E3F1-4E8B-8EE2-7B2126CBC6BB}" dt="2023-06-07T09:09:07.154" v="10"/>
            <ac:spMkLst>
              <pc:docMk/>
              <pc:sldMasterMk cId="0" sldId="2147483667"/>
              <pc:sldLayoutMk cId="0" sldId="2147483673"/>
              <ac:spMk id="3" creationId="{27BAE7C5-5E17-50D1-E960-C31A12E3E386}"/>
            </ac:spMkLst>
          </pc:spChg>
          <pc:spChg chg="mod">
            <ac:chgData name="GOMEZ, Paula" userId="c93cf399-3ed7-4230-9282-8831e3fe5ae7" providerId="ADAL" clId="{2C476E74-E3F1-4E8B-8EE2-7B2126CBC6BB}" dt="2023-06-07T09:09:07.154" v="10"/>
            <ac:spMkLst>
              <pc:docMk/>
              <pc:sldMasterMk cId="0" sldId="2147483667"/>
              <pc:sldLayoutMk cId="0" sldId="2147483673"/>
              <ac:spMk id="4" creationId="{B2C3FD4F-3CE9-EB83-8692-8856D5BAAEF3}"/>
            </ac:spMkLst>
          </pc:spChg>
          <pc:spChg chg="mod">
            <ac:chgData name="GOMEZ, Paula" userId="c93cf399-3ed7-4230-9282-8831e3fe5ae7" providerId="ADAL" clId="{2C476E74-E3F1-4E8B-8EE2-7B2126CBC6BB}" dt="2023-06-07T09:09:07.154" v="10"/>
            <ac:spMkLst>
              <pc:docMk/>
              <pc:sldMasterMk cId="0" sldId="2147483667"/>
              <pc:sldLayoutMk cId="0" sldId="2147483673"/>
              <ac:spMk id="5" creationId="{ED997738-37B2-731B-506F-20C455C43088}"/>
            </ac:spMkLst>
          </pc:spChg>
          <pc:spChg chg="mod">
            <ac:chgData name="GOMEZ, Paula" userId="c93cf399-3ed7-4230-9282-8831e3fe5ae7" providerId="ADAL" clId="{2C476E74-E3F1-4E8B-8EE2-7B2126CBC6BB}" dt="2023-06-07T09:09:07.154" v="10"/>
            <ac:spMkLst>
              <pc:docMk/>
              <pc:sldMasterMk cId="0" sldId="2147483667"/>
              <pc:sldLayoutMk cId="0" sldId="2147483673"/>
              <ac:spMk id="116"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3"/>
              <ac:spMk id="119"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3"/>
              <ac:spMk id="120"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3"/>
              <ac:picMk id="10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3"/>
              <ac:picMk id="11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3"/>
              <ac:picMk id="111"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3"/>
              <ac:picMk id="11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3"/>
              <ac:picMk id="114"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4"/>
          </pc:sldLayoutMkLst>
          <pc:spChg chg="mod">
            <ac:chgData name="GOMEZ, Paula" userId="c93cf399-3ed7-4230-9282-8831e3fe5ae7" providerId="ADAL" clId="{2C476E74-E3F1-4E8B-8EE2-7B2126CBC6BB}" dt="2023-06-07T09:09:07.154" v="10"/>
            <ac:spMkLst>
              <pc:docMk/>
              <pc:sldMasterMk cId="0" sldId="2147483667"/>
              <pc:sldLayoutMk cId="0" sldId="2147483674"/>
              <ac:spMk id="2" creationId="{7956D965-2FB8-5A28-9244-6ADB97E52654}"/>
            </ac:spMkLst>
          </pc:spChg>
          <pc:spChg chg="mod">
            <ac:chgData name="GOMEZ, Paula" userId="c93cf399-3ed7-4230-9282-8831e3fe5ae7" providerId="ADAL" clId="{2C476E74-E3F1-4E8B-8EE2-7B2126CBC6BB}" dt="2023-06-07T09:09:07.154" v="10"/>
            <ac:spMkLst>
              <pc:docMk/>
              <pc:sldMasterMk cId="0" sldId="2147483667"/>
              <pc:sldLayoutMk cId="0" sldId="2147483674"/>
              <ac:spMk id="3" creationId="{C600103E-7ECA-2EC0-A32C-ABE731AA31C4}"/>
            </ac:spMkLst>
          </pc:spChg>
          <pc:spChg chg="mod">
            <ac:chgData name="GOMEZ, Paula" userId="c93cf399-3ed7-4230-9282-8831e3fe5ae7" providerId="ADAL" clId="{2C476E74-E3F1-4E8B-8EE2-7B2126CBC6BB}" dt="2023-06-07T09:09:07.154" v="10"/>
            <ac:spMkLst>
              <pc:docMk/>
              <pc:sldMasterMk cId="0" sldId="2147483667"/>
              <pc:sldLayoutMk cId="0" sldId="2147483674"/>
              <ac:spMk id="4" creationId="{86E3A9FF-9BD2-C7D4-7B64-3BF878A976C2}"/>
            </ac:spMkLst>
          </pc:spChg>
          <pc:spChg chg="mod">
            <ac:chgData name="GOMEZ, Paula" userId="c93cf399-3ed7-4230-9282-8831e3fe5ae7" providerId="ADAL" clId="{2C476E74-E3F1-4E8B-8EE2-7B2126CBC6BB}" dt="2023-06-07T09:09:07.154" v="10"/>
            <ac:spMkLst>
              <pc:docMk/>
              <pc:sldMasterMk cId="0" sldId="2147483667"/>
              <pc:sldLayoutMk cId="0" sldId="2147483674"/>
              <ac:spMk id="5" creationId="{E01E12E4-8E70-BC09-7B47-D898E082CACE}"/>
            </ac:spMkLst>
          </pc:spChg>
          <pc:spChg chg="mod">
            <ac:chgData name="GOMEZ, Paula" userId="c93cf399-3ed7-4230-9282-8831e3fe5ae7" providerId="ADAL" clId="{2C476E74-E3F1-4E8B-8EE2-7B2126CBC6BB}" dt="2023-06-07T09:09:07.154" v="10"/>
            <ac:spMkLst>
              <pc:docMk/>
              <pc:sldMasterMk cId="0" sldId="2147483667"/>
              <pc:sldLayoutMk cId="0" sldId="2147483674"/>
              <ac:spMk id="134"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4"/>
              <ac:spMk id="137"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4"/>
              <ac:spMk id="138"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4"/>
              <ac:picMk id="12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4"/>
              <ac:picMk id="12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4"/>
              <ac:picMk id="12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4"/>
              <ac:picMk id="131"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4"/>
              <ac:picMk id="132"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6"/>
          </pc:sldLayoutMkLst>
          <pc:spChg chg="mod">
            <ac:chgData name="GOMEZ, Paula" userId="c93cf399-3ed7-4230-9282-8831e3fe5ae7" providerId="ADAL" clId="{2C476E74-E3F1-4E8B-8EE2-7B2126CBC6BB}" dt="2023-06-07T09:09:07.154" v="10"/>
            <ac:spMkLst>
              <pc:docMk/>
              <pc:sldMasterMk cId="0" sldId="2147483667"/>
              <pc:sldLayoutMk cId="0" sldId="2147483676"/>
              <ac:spMk id="2" creationId="{66EA4772-A54D-26C7-12CD-BA93A44DC439}"/>
            </ac:spMkLst>
          </pc:spChg>
          <pc:spChg chg="mod">
            <ac:chgData name="GOMEZ, Paula" userId="c93cf399-3ed7-4230-9282-8831e3fe5ae7" providerId="ADAL" clId="{2C476E74-E3F1-4E8B-8EE2-7B2126CBC6BB}" dt="2023-06-07T09:09:07.154" v="10"/>
            <ac:spMkLst>
              <pc:docMk/>
              <pc:sldMasterMk cId="0" sldId="2147483667"/>
              <pc:sldLayoutMk cId="0" sldId="2147483676"/>
              <ac:spMk id="3" creationId="{550C0365-D468-4039-81B2-096730CC4C9F}"/>
            </ac:spMkLst>
          </pc:spChg>
          <pc:spChg chg="mod">
            <ac:chgData name="GOMEZ, Paula" userId="c93cf399-3ed7-4230-9282-8831e3fe5ae7" providerId="ADAL" clId="{2C476E74-E3F1-4E8B-8EE2-7B2126CBC6BB}" dt="2023-06-07T09:09:07.154" v="10"/>
            <ac:spMkLst>
              <pc:docMk/>
              <pc:sldMasterMk cId="0" sldId="2147483667"/>
              <pc:sldLayoutMk cId="0" sldId="2147483676"/>
              <ac:spMk id="158"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6"/>
              <ac:spMk id="159"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6"/>
              <ac:spMk id="160"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6"/>
              <ac:picMk id="15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6"/>
              <ac:picMk id="15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6"/>
              <ac:picMk id="154"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6"/>
              <ac:picMk id="156"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7"/>
          </pc:sldLayoutMkLst>
          <pc:spChg chg="mod">
            <ac:chgData name="GOMEZ, Paula" userId="c93cf399-3ed7-4230-9282-8831e3fe5ae7" providerId="ADAL" clId="{2C476E74-E3F1-4E8B-8EE2-7B2126CBC6BB}" dt="2023-06-07T09:09:07.154" v="10"/>
            <ac:spMkLst>
              <pc:docMk/>
              <pc:sldMasterMk cId="0" sldId="2147483667"/>
              <pc:sldLayoutMk cId="0" sldId="2147483677"/>
              <ac:spMk id="2" creationId="{9208C467-9C43-D231-D1DF-D2B71F8B8CD9}"/>
            </ac:spMkLst>
          </pc:spChg>
          <pc:spChg chg="mod">
            <ac:chgData name="GOMEZ, Paula" userId="c93cf399-3ed7-4230-9282-8831e3fe5ae7" providerId="ADAL" clId="{2C476E74-E3F1-4E8B-8EE2-7B2126CBC6BB}" dt="2023-06-07T09:09:07.154" v="10"/>
            <ac:spMkLst>
              <pc:docMk/>
              <pc:sldMasterMk cId="0" sldId="2147483667"/>
              <pc:sldLayoutMk cId="0" sldId="2147483677"/>
              <ac:spMk id="3" creationId="{1AA24E0E-5CC9-25AA-43F0-17A646A4B192}"/>
            </ac:spMkLst>
          </pc:spChg>
          <pc:spChg chg="mod">
            <ac:chgData name="GOMEZ, Paula" userId="c93cf399-3ed7-4230-9282-8831e3fe5ae7" providerId="ADAL" clId="{2C476E74-E3F1-4E8B-8EE2-7B2126CBC6BB}" dt="2023-06-07T09:09:07.154" v="10"/>
            <ac:spMkLst>
              <pc:docMk/>
              <pc:sldMasterMk cId="0" sldId="2147483667"/>
              <pc:sldLayoutMk cId="0" sldId="2147483677"/>
              <ac:spMk id="173"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7"/>
              <ac:picMk id="16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7"/>
              <ac:picMk id="16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7"/>
              <ac:picMk id="16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7"/>
              <ac:picMk id="171"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8"/>
          </pc:sldLayoutMkLst>
          <pc:spChg chg="mod">
            <ac:chgData name="GOMEZ, Paula" userId="c93cf399-3ed7-4230-9282-8831e3fe5ae7" providerId="ADAL" clId="{2C476E74-E3F1-4E8B-8EE2-7B2126CBC6BB}" dt="2023-06-07T09:09:07.154" v="10"/>
            <ac:spMkLst>
              <pc:docMk/>
              <pc:sldMasterMk cId="0" sldId="2147483667"/>
              <pc:sldLayoutMk cId="0" sldId="2147483678"/>
              <ac:spMk id="2" creationId="{3E24BB7E-BF0F-5A79-A702-9F2ACCD7DDE0}"/>
            </ac:spMkLst>
          </pc:spChg>
          <pc:spChg chg="mod">
            <ac:chgData name="GOMEZ, Paula" userId="c93cf399-3ed7-4230-9282-8831e3fe5ae7" providerId="ADAL" clId="{2C476E74-E3F1-4E8B-8EE2-7B2126CBC6BB}" dt="2023-06-07T09:09:07.154" v="10"/>
            <ac:spMkLst>
              <pc:docMk/>
              <pc:sldMasterMk cId="0" sldId="2147483667"/>
              <pc:sldLayoutMk cId="0" sldId="2147483678"/>
              <ac:spMk id="3" creationId="{6CC2AB51-002F-2A36-02D6-FD09B3216ED4}"/>
            </ac:spMkLst>
          </pc:spChg>
          <pc:spChg chg="mod">
            <ac:chgData name="GOMEZ, Paula" userId="c93cf399-3ed7-4230-9282-8831e3fe5ae7" providerId="ADAL" clId="{2C476E74-E3F1-4E8B-8EE2-7B2126CBC6BB}" dt="2023-06-07T09:09:07.154" v="10"/>
            <ac:spMkLst>
              <pc:docMk/>
              <pc:sldMasterMk cId="0" sldId="2147483667"/>
              <pc:sldLayoutMk cId="0" sldId="2147483678"/>
              <ac:spMk id="187"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8"/>
              <ac:spMk id="188"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8"/>
              <ac:spMk id="189"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8"/>
              <ac:picMk id="18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8"/>
              <ac:picMk id="181"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8"/>
              <ac:picMk id="18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8"/>
              <ac:picMk id="184"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8"/>
              <ac:picMk id="185"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79"/>
          </pc:sldLayoutMkLst>
          <pc:spChg chg="mod">
            <ac:chgData name="GOMEZ, Paula" userId="c93cf399-3ed7-4230-9282-8831e3fe5ae7" providerId="ADAL" clId="{2C476E74-E3F1-4E8B-8EE2-7B2126CBC6BB}" dt="2023-06-07T09:09:07.154" v="10"/>
            <ac:spMkLst>
              <pc:docMk/>
              <pc:sldMasterMk cId="0" sldId="2147483667"/>
              <pc:sldLayoutMk cId="0" sldId="2147483679"/>
              <ac:spMk id="2" creationId="{E3124469-54D3-322E-EA18-2119DD3C1A5A}"/>
            </ac:spMkLst>
          </pc:spChg>
          <pc:spChg chg="mod">
            <ac:chgData name="GOMEZ, Paula" userId="c93cf399-3ed7-4230-9282-8831e3fe5ae7" providerId="ADAL" clId="{2C476E74-E3F1-4E8B-8EE2-7B2126CBC6BB}" dt="2023-06-07T09:09:07.154" v="10"/>
            <ac:spMkLst>
              <pc:docMk/>
              <pc:sldMasterMk cId="0" sldId="2147483667"/>
              <pc:sldLayoutMk cId="0" sldId="2147483679"/>
              <ac:spMk id="3" creationId="{C837CE32-07EE-2244-1780-EBDD244724BB}"/>
            </ac:spMkLst>
          </pc:spChg>
          <pc:spChg chg="mod">
            <ac:chgData name="GOMEZ, Paula" userId="c93cf399-3ed7-4230-9282-8831e3fe5ae7" providerId="ADAL" clId="{2C476E74-E3F1-4E8B-8EE2-7B2126CBC6BB}" dt="2023-06-07T09:09:07.154" v="10"/>
            <ac:spMkLst>
              <pc:docMk/>
              <pc:sldMasterMk cId="0" sldId="2147483667"/>
              <pc:sldLayoutMk cId="0" sldId="2147483679"/>
              <ac:spMk id="203"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9"/>
              <ac:spMk id="204"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79"/>
              <ac:spMk id="205"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79"/>
              <ac:picMk id="196"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9"/>
              <ac:picMk id="19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9"/>
              <ac:picMk id="19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9"/>
              <ac:picMk id="20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79"/>
              <ac:picMk id="201"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80"/>
          </pc:sldLayoutMkLst>
          <pc:spChg chg="mod">
            <ac:chgData name="GOMEZ, Paula" userId="c93cf399-3ed7-4230-9282-8831e3fe5ae7" providerId="ADAL" clId="{2C476E74-E3F1-4E8B-8EE2-7B2126CBC6BB}" dt="2023-06-07T09:09:07.154" v="10"/>
            <ac:spMkLst>
              <pc:docMk/>
              <pc:sldMasterMk cId="0" sldId="2147483667"/>
              <pc:sldLayoutMk cId="0" sldId="2147483680"/>
              <ac:spMk id="2" creationId="{5D691964-CB42-4C28-771C-568A120D6027}"/>
            </ac:spMkLst>
          </pc:spChg>
          <pc:spChg chg="mod">
            <ac:chgData name="GOMEZ, Paula" userId="c93cf399-3ed7-4230-9282-8831e3fe5ae7" providerId="ADAL" clId="{2C476E74-E3F1-4E8B-8EE2-7B2126CBC6BB}" dt="2023-06-07T09:09:07.154" v="10"/>
            <ac:spMkLst>
              <pc:docMk/>
              <pc:sldMasterMk cId="0" sldId="2147483667"/>
              <pc:sldLayoutMk cId="0" sldId="2147483680"/>
              <ac:spMk id="3" creationId="{9D0FE836-5CB2-4A75-0C4B-0C9437CEF472}"/>
            </ac:spMkLst>
          </pc:spChg>
          <pc:spChg chg="mod">
            <ac:chgData name="GOMEZ, Paula" userId="c93cf399-3ed7-4230-9282-8831e3fe5ae7" providerId="ADAL" clId="{2C476E74-E3F1-4E8B-8EE2-7B2126CBC6BB}" dt="2023-06-07T09:09:07.154" v="10"/>
            <ac:spMkLst>
              <pc:docMk/>
              <pc:sldMasterMk cId="0" sldId="2147483667"/>
              <pc:sldLayoutMk cId="0" sldId="2147483680"/>
              <ac:spMk id="219"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0"/>
              <ac:spMk id="220"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0"/>
              <ac:spMk id="221"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80"/>
              <ac:picMk id="21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0"/>
              <ac:picMk id="21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0"/>
              <ac:picMk id="214"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0"/>
              <ac:picMk id="216"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0"/>
              <ac:picMk id="217"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81"/>
          </pc:sldLayoutMkLst>
          <pc:spChg chg="mod">
            <ac:chgData name="GOMEZ, Paula" userId="c93cf399-3ed7-4230-9282-8831e3fe5ae7" providerId="ADAL" clId="{2C476E74-E3F1-4E8B-8EE2-7B2126CBC6BB}" dt="2023-06-07T09:09:07.154" v="10"/>
            <ac:spMkLst>
              <pc:docMk/>
              <pc:sldMasterMk cId="0" sldId="2147483667"/>
              <pc:sldLayoutMk cId="0" sldId="2147483681"/>
              <ac:spMk id="2" creationId="{9AB4181B-29A8-D453-96D6-4B6E909238CA}"/>
            </ac:spMkLst>
          </pc:spChg>
          <pc:spChg chg="mod">
            <ac:chgData name="GOMEZ, Paula" userId="c93cf399-3ed7-4230-9282-8831e3fe5ae7" providerId="ADAL" clId="{2C476E74-E3F1-4E8B-8EE2-7B2126CBC6BB}" dt="2023-06-07T09:09:07.154" v="10"/>
            <ac:spMkLst>
              <pc:docMk/>
              <pc:sldMasterMk cId="0" sldId="2147483667"/>
              <pc:sldLayoutMk cId="0" sldId="2147483681"/>
              <ac:spMk id="3" creationId="{CCB5525D-241D-D0C7-E7A5-88A8862A6447}"/>
            </ac:spMkLst>
          </pc:spChg>
          <pc:spChg chg="mod">
            <ac:chgData name="GOMEZ, Paula" userId="c93cf399-3ed7-4230-9282-8831e3fe5ae7" providerId="ADAL" clId="{2C476E74-E3F1-4E8B-8EE2-7B2126CBC6BB}" dt="2023-06-07T09:09:07.154" v="10"/>
            <ac:spMkLst>
              <pc:docMk/>
              <pc:sldMasterMk cId="0" sldId="2147483667"/>
              <pc:sldLayoutMk cId="0" sldId="2147483681"/>
              <ac:spMk id="235"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1"/>
              <ac:spMk id="236"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81"/>
              <ac:picMk id="22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1"/>
              <ac:picMk id="22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1"/>
              <ac:picMk id="23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1"/>
              <ac:picMk id="23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1"/>
              <ac:picMk id="233"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82"/>
          </pc:sldLayoutMkLst>
          <pc:spChg chg="mod">
            <ac:chgData name="GOMEZ, Paula" userId="c93cf399-3ed7-4230-9282-8831e3fe5ae7" providerId="ADAL" clId="{2C476E74-E3F1-4E8B-8EE2-7B2126CBC6BB}" dt="2023-06-07T09:09:07.154" v="10"/>
            <ac:spMkLst>
              <pc:docMk/>
              <pc:sldMasterMk cId="0" sldId="2147483667"/>
              <pc:sldLayoutMk cId="0" sldId="2147483682"/>
              <ac:spMk id="2" creationId="{999BB29C-CC34-DD8A-D87D-C84F348C112B}"/>
            </ac:spMkLst>
          </pc:spChg>
          <pc:spChg chg="mod">
            <ac:chgData name="GOMEZ, Paula" userId="c93cf399-3ed7-4230-9282-8831e3fe5ae7" providerId="ADAL" clId="{2C476E74-E3F1-4E8B-8EE2-7B2126CBC6BB}" dt="2023-06-07T09:09:07.154" v="10"/>
            <ac:spMkLst>
              <pc:docMk/>
              <pc:sldMasterMk cId="0" sldId="2147483667"/>
              <pc:sldLayoutMk cId="0" sldId="2147483682"/>
              <ac:spMk id="3" creationId="{2C45DBD8-71CF-B0C6-834D-6EE0517D7252}"/>
            </ac:spMkLst>
          </pc:spChg>
          <pc:spChg chg="mod">
            <ac:chgData name="GOMEZ, Paula" userId="c93cf399-3ed7-4230-9282-8831e3fe5ae7" providerId="ADAL" clId="{2C476E74-E3F1-4E8B-8EE2-7B2126CBC6BB}" dt="2023-06-07T09:09:07.154" v="10"/>
            <ac:spMkLst>
              <pc:docMk/>
              <pc:sldMasterMk cId="0" sldId="2147483667"/>
              <pc:sldLayoutMk cId="0" sldId="2147483682"/>
              <ac:spMk id="250"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2"/>
              <ac:spMk id="251"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82"/>
              <ac:picMk id="24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2"/>
              <ac:picMk id="244"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2"/>
              <ac:picMk id="245"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2"/>
              <ac:picMk id="24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2"/>
              <ac:picMk id="24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3683"/>
          </pc:sldLayoutMkLst>
          <pc:spChg chg="mod">
            <ac:chgData name="GOMEZ, Paula" userId="c93cf399-3ed7-4230-9282-8831e3fe5ae7" providerId="ADAL" clId="{2C476E74-E3F1-4E8B-8EE2-7B2126CBC6BB}" dt="2023-06-07T09:09:07.154" v="10"/>
            <ac:spMkLst>
              <pc:docMk/>
              <pc:sldMasterMk cId="0" sldId="2147483667"/>
              <pc:sldLayoutMk cId="0" sldId="2147483683"/>
              <ac:spMk id="2" creationId="{AA146521-352C-149D-1CA0-C117F52DEB20}"/>
            </ac:spMkLst>
          </pc:spChg>
          <pc:spChg chg="mod">
            <ac:chgData name="GOMEZ, Paula" userId="c93cf399-3ed7-4230-9282-8831e3fe5ae7" providerId="ADAL" clId="{2C476E74-E3F1-4E8B-8EE2-7B2126CBC6BB}" dt="2023-06-07T09:09:07.154" v="10"/>
            <ac:spMkLst>
              <pc:docMk/>
              <pc:sldMasterMk cId="0" sldId="2147483667"/>
              <pc:sldLayoutMk cId="0" sldId="2147483683"/>
              <ac:spMk id="3" creationId="{52AFC853-F944-441A-AD8E-0F2FF6D46466}"/>
            </ac:spMkLst>
          </pc:spChg>
          <pc:spChg chg="mod">
            <ac:chgData name="GOMEZ, Paula" userId="c93cf399-3ed7-4230-9282-8831e3fe5ae7" providerId="ADAL" clId="{2C476E74-E3F1-4E8B-8EE2-7B2126CBC6BB}" dt="2023-06-07T09:09:07.154" v="10"/>
            <ac:spMkLst>
              <pc:docMk/>
              <pc:sldMasterMk cId="0" sldId="2147483667"/>
              <pc:sldLayoutMk cId="0" sldId="2147483683"/>
              <ac:spMk id="264"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3"/>
              <ac:spMk id="265"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3"/>
              <ac:spMk id="267"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3683"/>
              <ac:spMk id="269"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3683"/>
              <ac:picMk id="25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3"/>
              <ac:picMk id="25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3"/>
              <ac:picMk id="261"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3"/>
              <ac:picMk id="26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3"/>
              <ac:picMk id="266"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3683"/>
              <ac:picMk id="26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67"/>
            <pc:sldLayoutMk cId="0" sldId="2147484303"/>
          </pc:sldLayoutMkLst>
          <pc:spChg chg="mod">
            <ac:chgData name="GOMEZ, Paula" userId="c93cf399-3ed7-4230-9282-8831e3fe5ae7" providerId="ADAL" clId="{2C476E74-E3F1-4E8B-8EE2-7B2126CBC6BB}" dt="2023-06-07T09:09:07.154" v="10"/>
            <ac:spMkLst>
              <pc:docMk/>
              <pc:sldMasterMk cId="0" sldId="2147483667"/>
              <pc:sldLayoutMk cId="0" sldId="2147484303"/>
              <ac:spMk id="2" creationId="{CD718205-B772-38DC-938C-66CA377F9D72}"/>
            </ac:spMkLst>
          </pc:spChg>
          <pc:spChg chg="mod">
            <ac:chgData name="GOMEZ, Paula" userId="c93cf399-3ed7-4230-9282-8831e3fe5ae7" providerId="ADAL" clId="{2C476E74-E3F1-4E8B-8EE2-7B2126CBC6BB}" dt="2023-06-07T09:09:07.154" v="10"/>
            <ac:spMkLst>
              <pc:docMk/>
              <pc:sldMasterMk cId="0" sldId="2147483667"/>
              <pc:sldLayoutMk cId="0" sldId="2147484303"/>
              <ac:spMk id="3" creationId="{7C5E7520-9549-5B92-F3BE-9C1CF83FF6FE}"/>
            </ac:spMkLst>
          </pc:spChg>
          <pc:spChg chg="mod">
            <ac:chgData name="GOMEZ, Paula" userId="c93cf399-3ed7-4230-9282-8831e3fe5ae7" providerId="ADAL" clId="{2C476E74-E3F1-4E8B-8EE2-7B2126CBC6BB}" dt="2023-06-07T09:09:07.154" v="10"/>
            <ac:spMkLst>
              <pc:docMk/>
              <pc:sldMasterMk cId="0" sldId="2147483667"/>
              <pc:sldLayoutMk cId="0" sldId="2147484303"/>
              <ac:spMk id="25"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4303"/>
              <ac:spMk id="26"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4303"/>
              <ac:spMk id="30" creationId="{00000000-0000-0000-0000-000000000000}"/>
            </ac:spMkLst>
          </pc:spChg>
          <pc:spChg chg="mod">
            <ac:chgData name="GOMEZ, Paula" userId="c93cf399-3ed7-4230-9282-8831e3fe5ae7" providerId="ADAL" clId="{2C476E74-E3F1-4E8B-8EE2-7B2126CBC6BB}" dt="2023-06-07T09:09:07.154" v="10"/>
            <ac:spMkLst>
              <pc:docMk/>
              <pc:sldMasterMk cId="0" sldId="2147483667"/>
              <pc:sldLayoutMk cId="0" sldId="2147484303"/>
              <ac:spMk id="31" creationId="{00000000-0000-0000-0000-000000000000}"/>
            </ac:spMkLst>
          </pc:spChg>
          <pc:picChg chg="mod">
            <ac:chgData name="GOMEZ, Paula" userId="c93cf399-3ed7-4230-9282-8831e3fe5ae7" providerId="ADAL" clId="{2C476E74-E3F1-4E8B-8EE2-7B2126CBC6BB}" dt="2023-06-07T09:09:07.154" v="10"/>
            <ac:picMkLst>
              <pc:docMk/>
              <pc:sldMasterMk cId="0" sldId="2147483667"/>
              <pc:sldLayoutMk cId="0" sldId="2147484303"/>
              <ac:picMk id="19"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0"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2"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3"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7"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8" creationId="{00000000-0000-0000-0000-000000000000}"/>
            </ac:picMkLst>
          </pc:picChg>
          <pc:picChg chg="mod">
            <ac:chgData name="GOMEZ, Paula" userId="c93cf399-3ed7-4230-9282-8831e3fe5ae7" providerId="ADAL" clId="{2C476E74-E3F1-4E8B-8EE2-7B2126CBC6BB}" dt="2023-06-07T09:09:07.154" v="10"/>
            <ac:picMkLst>
              <pc:docMk/>
              <pc:sldMasterMk cId="0" sldId="2147483667"/>
              <pc:sldLayoutMk cId="0" sldId="2147484303"/>
              <ac:picMk id="29" creationId="{00000000-0000-0000-0000-000000000000}"/>
            </ac:picMkLst>
          </pc:picChg>
        </pc:sldLayoutChg>
      </pc:sldMasterChg>
      <pc:sldMasterChg chg="modSp modSldLayout">
        <pc:chgData name="GOMEZ, Paula" userId="c93cf399-3ed7-4230-9282-8831e3fe5ae7" providerId="ADAL" clId="{2C476E74-E3F1-4E8B-8EE2-7B2126CBC6BB}" dt="2023-06-07T09:09:07.154" v="10"/>
        <pc:sldMasterMkLst>
          <pc:docMk/>
          <pc:sldMasterMk cId="19352866" sldId="2147483761"/>
        </pc:sldMasterMkLst>
        <pc:spChg chg="mod">
          <ac:chgData name="GOMEZ, Paula" userId="c93cf399-3ed7-4230-9282-8831e3fe5ae7" providerId="ADAL" clId="{2C476E74-E3F1-4E8B-8EE2-7B2126CBC6BB}" dt="2023-06-07T09:09:07.154" v="10"/>
          <ac:spMkLst>
            <pc:docMk/>
            <pc:sldMasterMk cId="19352866" sldId="2147483761"/>
            <ac:spMk id="5"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6"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7"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9"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1026"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1027"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1031" creationId="{00000000-0000-0000-0000-000000000000}"/>
          </ac:spMkLst>
        </pc:spChg>
        <pc:spChg chg="mod">
          <ac:chgData name="GOMEZ, Paula" userId="c93cf399-3ed7-4230-9282-8831e3fe5ae7" providerId="ADAL" clId="{2C476E74-E3F1-4E8B-8EE2-7B2126CBC6BB}" dt="2023-06-07T09:09:07.154" v="10"/>
          <ac:spMkLst>
            <pc:docMk/>
            <pc:sldMasterMk cId="19352866" sldId="2147483761"/>
            <ac:spMk id="1035" creationId="{00000000-0000-0000-0000-000000000000}"/>
          </ac:spMkLst>
        </pc:spChg>
        <pc:grpChg chg="mod">
          <ac:chgData name="GOMEZ, Paula" userId="c93cf399-3ed7-4230-9282-8831e3fe5ae7" providerId="ADAL" clId="{2C476E74-E3F1-4E8B-8EE2-7B2126CBC6BB}" dt="2023-06-07T09:09:07.154" v="10"/>
          <ac:grpSpMkLst>
            <pc:docMk/>
            <pc:sldMasterMk cId="19352866" sldId="2147483761"/>
            <ac:grpSpMk id="1033" creationId="{00000000-0000-0000-0000-000000000000}"/>
          </ac:grpSpMkLst>
        </pc:grpChg>
        <pc:picChg chg="mod">
          <ac:chgData name="GOMEZ, Paula" userId="c93cf399-3ed7-4230-9282-8831e3fe5ae7" providerId="ADAL" clId="{2C476E74-E3F1-4E8B-8EE2-7B2126CBC6BB}" dt="2023-06-07T09:09:07.154" v="10"/>
          <ac:picMkLst>
            <pc:docMk/>
            <pc:sldMasterMk cId="19352866" sldId="2147483761"/>
            <ac:picMk id="13" creationId="{AFBCA7CF-2C76-4FE0-B7B6-CE468EA19D4F}"/>
          </ac:picMkLst>
        </pc:picChg>
        <pc:picChg chg="mod">
          <ac:chgData name="GOMEZ, Paula" userId="c93cf399-3ed7-4230-9282-8831e3fe5ae7" providerId="ADAL" clId="{2C476E74-E3F1-4E8B-8EE2-7B2126CBC6BB}" dt="2023-06-07T09:09:07.154" v="10"/>
          <ac:picMkLst>
            <pc:docMk/>
            <pc:sldMasterMk cId="19352866" sldId="2147483761"/>
            <ac:picMk id="1036" creationId="{00000000-0000-0000-0000-000000000000}"/>
          </ac:picMkLst>
        </pc:picChg>
        <pc:sldLayoutChg chg="modSp">
          <pc:chgData name="GOMEZ, Paula" userId="c93cf399-3ed7-4230-9282-8831e3fe5ae7" providerId="ADAL" clId="{2C476E74-E3F1-4E8B-8EE2-7B2126CBC6BB}" dt="2023-06-07T09:09:07.154" v="10"/>
          <pc:sldLayoutMkLst>
            <pc:docMk/>
            <pc:sldMasterMk cId="19352866" sldId="2147483761"/>
            <pc:sldLayoutMk cId="3625509648" sldId="2147483769"/>
          </pc:sldLayoutMkLst>
          <pc:spChg chg="mod">
            <ac:chgData name="GOMEZ, Paula" userId="c93cf399-3ed7-4230-9282-8831e3fe5ae7" providerId="ADAL" clId="{2C476E74-E3F1-4E8B-8EE2-7B2126CBC6BB}" dt="2023-06-07T09:09:07.154" v="10"/>
            <ac:spMkLst>
              <pc:docMk/>
              <pc:sldMasterMk cId="19352866" sldId="2147483761"/>
              <pc:sldLayoutMk cId="3625509648" sldId="2147483769"/>
              <ac:spMk id="2"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3625509648" sldId="2147483769"/>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3625509648" sldId="2147483769"/>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4018426610" sldId="2147483771"/>
          </pc:sldLayoutMkLst>
          <pc:spChg chg="mod">
            <ac:chgData name="GOMEZ, Paula" userId="c93cf399-3ed7-4230-9282-8831e3fe5ae7" providerId="ADAL" clId="{2C476E74-E3F1-4E8B-8EE2-7B2126CBC6BB}" dt="2023-06-07T09:09:07.154" v="10"/>
            <ac:spMkLst>
              <pc:docMk/>
              <pc:sldMasterMk cId="19352866" sldId="2147483761"/>
              <pc:sldLayoutMk cId="4018426610" sldId="2147483771"/>
              <ac:spMk id="2"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4018426610" sldId="2147483771"/>
              <ac:spMk id="3"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1828371406" sldId="2147483782"/>
          </pc:sldLayoutMkLst>
          <pc:spChg chg="mod">
            <ac:chgData name="GOMEZ, Paula" userId="c93cf399-3ed7-4230-9282-8831e3fe5ae7" providerId="ADAL" clId="{2C476E74-E3F1-4E8B-8EE2-7B2126CBC6BB}" dt="2023-06-07T09:09:07.154" v="10"/>
            <ac:spMkLst>
              <pc:docMk/>
              <pc:sldMasterMk cId="19352866" sldId="2147483761"/>
              <pc:sldLayoutMk cId="1828371406" sldId="2147483782"/>
              <ac:spMk id="2"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1828371406" sldId="2147483782"/>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1828371406" sldId="2147483782"/>
              <ac:spMk id="5"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1828371406" sldId="2147483782"/>
              <ac:spMk id="8" creationId="{6533C9D3-C8E6-4FFE-B831-9659C1D9951C}"/>
            </ac:spMkLst>
          </pc:spChg>
          <pc:picChg chg="mod">
            <ac:chgData name="GOMEZ, Paula" userId="c93cf399-3ed7-4230-9282-8831e3fe5ae7" providerId="ADAL" clId="{2C476E74-E3F1-4E8B-8EE2-7B2126CBC6BB}" dt="2023-06-07T09:09:07.154" v="10"/>
            <ac:picMkLst>
              <pc:docMk/>
              <pc:sldMasterMk cId="19352866" sldId="2147483761"/>
              <pc:sldLayoutMk cId="1828371406" sldId="2147483782"/>
              <ac:picMk id="7" creationId="{45815C0E-0FCD-460B-BE3E-C4557D45D234}"/>
            </ac:picMkLst>
          </pc:picChg>
        </pc:sldLayoutChg>
        <pc:sldLayoutChg chg="modSp">
          <pc:chgData name="GOMEZ, Paula" userId="c93cf399-3ed7-4230-9282-8831e3fe5ae7" providerId="ADAL" clId="{2C476E74-E3F1-4E8B-8EE2-7B2126CBC6BB}" dt="2023-06-07T09:09:07.154" v="10"/>
          <pc:sldLayoutMkLst>
            <pc:docMk/>
            <pc:sldMasterMk cId="19352866" sldId="2147483761"/>
            <pc:sldLayoutMk cId="2262953768" sldId="2147483792"/>
          </pc:sldLayoutMkLst>
          <pc:spChg chg="mod">
            <ac:chgData name="GOMEZ, Paula" userId="c93cf399-3ed7-4230-9282-8831e3fe5ae7" providerId="ADAL" clId="{2C476E74-E3F1-4E8B-8EE2-7B2126CBC6BB}" dt="2023-06-07T09:09:07.154" v="10"/>
            <ac:spMkLst>
              <pc:docMk/>
              <pc:sldMasterMk cId="19352866" sldId="2147483761"/>
              <pc:sldLayoutMk cId="2262953768" sldId="2147483792"/>
              <ac:spMk id="3" creationId="{DB39FE13-D73F-4B03-944D-96C8E80E54D1}"/>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681889584" sldId="2147484289"/>
          </pc:sldLayoutMkLst>
          <pc:spChg chg="mod">
            <ac:chgData name="GOMEZ, Paula" userId="c93cf399-3ed7-4230-9282-8831e3fe5ae7" providerId="ADAL" clId="{2C476E74-E3F1-4E8B-8EE2-7B2126CBC6BB}" dt="2023-06-07T09:09:07.154" v="10"/>
            <ac:spMkLst>
              <pc:docMk/>
              <pc:sldMasterMk cId="19352866" sldId="2147483761"/>
              <pc:sldLayoutMk cId="681889584" sldId="2147484289"/>
              <ac:spMk id="2"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681889584" sldId="2147484289"/>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681889584" sldId="2147484289"/>
              <ac:spMk id="4"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681889584" sldId="2147484289"/>
              <ac:spMk id="5" creationId="{00000000-0000-0000-0000-000000000000}"/>
            </ac:spMkLst>
          </pc:spChg>
          <pc:picChg chg="mod">
            <ac:chgData name="GOMEZ, Paula" userId="c93cf399-3ed7-4230-9282-8831e3fe5ae7" providerId="ADAL" clId="{2C476E74-E3F1-4E8B-8EE2-7B2126CBC6BB}" dt="2023-06-07T09:09:07.154" v="10"/>
            <ac:picMkLst>
              <pc:docMk/>
              <pc:sldMasterMk cId="19352866" sldId="2147483761"/>
              <pc:sldLayoutMk cId="681889584" sldId="2147484289"/>
              <ac:picMk id="7" creationId="{45815C0E-0FCD-460B-BE3E-C4557D45D234}"/>
            </ac:picMkLst>
          </pc:picChg>
        </pc:sldLayoutChg>
        <pc:sldLayoutChg chg="modSp">
          <pc:chgData name="GOMEZ, Paula" userId="c93cf399-3ed7-4230-9282-8831e3fe5ae7" providerId="ADAL" clId="{2C476E74-E3F1-4E8B-8EE2-7B2126CBC6BB}" dt="2023-06-07T09:09:07.154" v="10"/>
          <pc:sldLayoutMkLst>
            <pc:docMk/>
            <pc:sldMasterMk cId="19352866" sldId="2147483761"/>
            <pc:sldLayoutMk cId="2618931763" sldId="2147484300"/>
          </pc:sldLayoutMkLst>
          <pc:spChg chg="mod">
            <ac:chgData name="GOMEZ, Paula" userId="c93cf399-3ed7-4230-9282-8831e3fe5ae7" providerId="ADAL" clId="{2C476E74-E3F1-4E8B-8EE2-7B2126CBC6BB}" dt="2023-06-07T09:09:07.154" v="10"/>
            <ac:spMkLst>
              <pc:docMk/>
              <pc:sldMasterMk cId="19352866" sldId="2147483761"/>
              <pc:sldLayoutMk cId="2618931763" sldId="2147484300"/>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2618931763" sldId="2147484300"/>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3736837534" sldId="2147484301"/>
          </pc:sldLayoutMkLst>
          <pc:spChg chg="mod">
            <ac:chgData name="GOMEZ, Paula" userId="c93cf399-3ed7-4230-9282-8831e3fe5ae7" providerId="ADAL" clId="{2C476E74-E3F1-4E8B-8EE2-7B2126CBC6BB}" dt="2023-06-07T09:09:07.154" v="10"/>
            <ac:spMkLst>
              <pc:docMk/>
              <pc:sldMasterMk cId="19352866" sldId="2147483761"/>
              <pc:sldLayoutMk cId="3736837534" sldId="2147484301"/>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3736837534" sldId="2147484301"/>
              <ac:spMk id="4"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3736837534" sldId="2147484301"/>
              <ac:spMk id="5"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3736837534" sldId="2147484301"/>
              <ac:spMk id="6"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126808772" sldId="2147484305"/>
          </pc:sldLayoutMkLst>
          <pc:spChg chg="mod">
            <ac:chgData name="GOMEZ, Paula" userId="c93cf399-3ed7-4230-9282-8831e3fe5ae7" providerId="ADAL" clId="{2C476E74-E3F1-4E8B-8EE2-7B2126CBC6BB}" dt="2023-06-07T09:09:07.154" v="10"/>
            <ac:spMkLst>
              <pc:docMk/>
              <pc:sldMasterMk cId="19352866" sldId="2147483761"/>
              <pc:sldLayoutMk cId="126808772" sldId="2147484305"/>
              <ac:spMk id="2"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126808772" sldId="2147484305"/>
              <ac:spMk id="3" creationId="{00000000-0000-0000-0000-000000000000}"/>
            </ac:spMkLst>
          </pc:spChg>
          <pc:spChg chg="mod">
            <ac:chgData name="GOMEZ, Paula" userId="c93cf399-3ed7-4230-9282-8831e3fe5ae7" providerId="ADAL" clId="{2C476E74-E3F1-4E8B-8EE2-7B2126CBC6BB}" dt="2023-06-07T09:09:07.154" v="10"/>
            <ac:spMkLst>
              <pc:docMk/>
              <pc:sldMasterMk cId="19352866" sldId="2147483761"/>
              <pc:sldLayoutMk cId="126808772" sldId="2147484305"/>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9352866" sldId="2147483761"/>
            <pc:sldLayoutMk cId="516075035" sldId="2147484306"/>
          </pc:sldLayoutMkLst>
          <pc:spChg chg="mod">
            <ac:chgData name="GOMEZ, Paula" userId="c93cf399-3ed7-4230-9282-8831e3fe5ae7" providerId="ADAL" clId="{2C476E74-E3F1-4E8B-8EE2-7B2126CBC6BB}" dt="2023-06-07T09:09:07.154" v="10"/>
            <ac:spMkLst>
              <pc:docMk/>
              <pc:sldMasterMk cId="19352866" sldId="2147483761"/>
              <pc:sldLayoutMk cId="516075035" sldId="2147484306"/>
              <ac:spMk id="2" creationId="{256B1480-6F02-1A64-8A89-5C3C6149DFEB}"/>
            </ac:spMkLst>
          </pc:spChg>
          <pc:spChg chg="mod">
            <ac:chgData name="GOMEZ, Paula" userId="c93cf399-3ed7-4230-9282-8831e3fe5ae7" providerId="ADAL" clId="{2C476E74-E3F1-4E8B-8EE2-7B2126CBC6BB}" dt="2023-06-07T09:09:07.154" v="10"/>
            <ac:spMkLst>
              <pc:docMk/>
              <pc:sldMasterMk cId="19352866" sldId="2147483761"/>
              <pc:sldLayoutMk cId="516075035" sldId="2147484306"/>
              <ac:spMk id="3" creationId="{19363AD1-684A-F32A-2781-D429C91D5AA1}"/>
            </ac:spMkLst>
          </pc:spChg>
          <pc:spChg chg="mod">
            <ac:chgData name="GOMEZ, Paula" userId="c93cf399-3ed7-4230-9282-8831e3fe5ae7" providerId="ADAL" clId="{2C476E74-E3F1-4E8B-8EE2-7B2126CBC6BB}" dt="2023-06-07T09:09:07.154" v="10"/>
            <ac:spMkLst>
              <pc:docMk/>
              <pc:sldMasterMk cId="19352866" sldId="2147483761"/>
              <pc:sldLayoutMk cId="516075035" sldId="2147484306"/>
              <ac:spMk id="4" creationId="{E1972394-4194-E2AD-A350-3DD722ABBF98}"/>
            </ac:spMkLst>
          </pc:spChg>
          <pc:spChg chg="mod">
            <ac:chgData name="GOMEZ, Paula" userId="c93cf399-3ed7-4230-9282-8831e3fe5ae7" providerId="ADAL" clId="{2C476E74-E3F1-4E8B-8EE2-7B2126CBC6BB}" dt="2023-06-07T09:09:07.154" v="10"/>
            <ac:spMkLst>
              <pc:docMk/>
              <pc:sldMasterMk cId="19352866" sldId="2147483761"/>
              <pc:sldLayoutMk cId="516075035" sldId="2147484306"/>
              <ac:spMk id="267" creationId="{00000000-0000-0000-0000-000000000000}"/>
            </ac:spMkLst>
          </pc:spChg>
          <pc:picChg chg="mod">
            <ac:chgData name="GOMEZ, Paula" userId="c93cf399-3ed7-4230-9282-8831e3fe5ae7" providerId="ADAL" clId="{2C476E74-E3F1-4E8B-8EE2-7B2126CBC6BB}" dt="2023-06-07T09:09:07.154" v="10"/>
            <ac:picMkLst>
              <pc:docMk/>
              <pc:sldMasterMk cId="19352866" sldId="2147483761"/>
              <pc:sldLayoutMk cId="516075035" sldId="2147484306"/>
              <ac:picMk id="261" creationId="{00000000-0000-0000-0000-000000000000}"/>
            </ac:picMkLst>
          </pc:picChg>
          <pc:picChg chg="mod">
            <ac:chgData name="GOMEZ, Paula" userId="c93cf399-3ed7-4230-9282-8831e3fe5ae7" providerId="ADAL" clId="{2C476E74-E3F1-4E8B-8EE2-7B2126CBC6BB}" dt="2023-06-07T09:09:07.154" v="10"/>
            <ac:picMkLst>
              <pc:docMk/>
              <pc:sldMasterMk cId="19352866" sldId="2147483761"/>
              <pc:sldLayoutMk cId="516075035" sldId="2147484306"/>
              <ac:picMk id="262" creationId="{00000000-0000-0000-0000-000000000000}"/>
            </ac:picMkLst>
          </pc:picChg>
          <pc:picChg chg="mod">
            <ac:chgData name="GOMEZ, Paula" userId="c93cf399-3ed7-4230-9282-8831e3fe5ae7" providerId="ADAL" clId="{2C476E74-E3F1-4E8B-8EE2-7B2126CBC6BB}" dt="2023-06-07T09:09:07.154" v="10"/>
            <ac:picMkLst>
              <pc:docMk/>
              <pc:sldMasterMk cId="19352866" sldId="2147483761"/>
              <pc:sldLayoutMk cId="516075035" sldId="2147484306"/>
              <ac:picMk id="263" creationId="{00000000-0000-0000-0000-000000000000}"/>
            </ac:picMkLst>
          </pc:picChg>
          <pc:picChg chg="mod">
            <ac:chgData name="GOMEZ, Paula" userId="c93cf399-3ed7-4230-9282-8831e3fe5ae7" providerId="ADAL" clId="{2C476E74-E3F1-4E8B-8EE2-7B2126CBC6BB}" dt="2023-06-07T09:09:07.154" v="10"/>
            <ac:picMkLst>
              <pc:docMk/>
              <pc:sldMasterMk cId="19352866" sldId="2147483761"/>
              <pc:sldLayoutMk cId="516075035" sldId="2147484306"/>
              <ac:picMk id="264" creationId="{00000000-0000-0000-0000-000000000000}"/>
            </ac:picMkLst>
          </pc:picChg>
          <pc:picChg chg="mod">
            <ac:chgData name="GOMEZ, Paula" userId="c93cf399-3ed7-4230-9282-8831e3fe5ae7" providerId="ADAL" clId="{2C476E74-E3F1-4E8B-8EE2-7B2126CBC6BB}" dt="2023-06-07T09:09:07.154" v="10"/>
            <ac:picMkLst>
              <pc:docMk/>
              <pc:sldMasterMk cId="19352866" sldId="2147483761"/>
              <pc:sldLayoutMk cId="516075035" sldId="2147484306"/>
              <ac:picMk id="269" creationId="{00000000-0000-0000-0000-000000000000}"/>
            </ac:picMkLst>
          </pc:picChg>
        </pc:sldLayoutChg>
      </pc:sldMasterChg>
      <pc:sldMasterChg chg="modSp modSldLayout">
        <pc:chgData name="GOMEZ, Paula" userId="c93cf399-3ed7-4230-9282-8831e3fe5ae7" providerId="ADAL" clId="{2C476E74-E3F1-4E8B-8EE2-7B2126CBC6BB}" dt="2023-06-07T11:56:44.970" v="830"/>
        <pc:sldMasterMkLst>
          <pc:docMk/>
          <pc:sldMasterMk cId="1533177493" sldId="2147483781"/>
        </pc:sldMasterMkLst>
        <pc:spChg chg="mod">
          <ac:chgData name="GOMEZ, Paula" userId="c93cf399-3ed7-4230-9282-8831e3fe5ae7" providerId="ADAL" clId="{2C476E74-E3F1-4E8B-8EE2-7B2126CBC6BB}" dt="2023-06-07T09:09:07.154" v="10"/>
          <ac:spMkLst>
            <pc:docMk/>
            <pc:sldMasterMk cId="1533177493" sldId="2147483781"/>
            <ac:spMk id="5"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6"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7"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9"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1026"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1027"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1031"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ac:spMk id="1035" creationId="{00000000-0000-0000-0000-000000000000}"/>
          </ac:spMkLst>
        </pc:spChg>
        <pc:grpChg chg="mod">
          <ac:chgData name="GOMEZ, Paula" userId="c93cf399-3ed7-4230-9282-8831e3fe5ae7" providerId="ADAL" clId="{2C476E74-E3F1-4E8B-8EE2-7B2126CBC6BB}" dt="2023-06-07T09:09:07.154" v="10"/>
          <ac:grpSpMkLst>
            <pc:docMk/>
            <pc:sldMasterMk cId="1533177493" sldId="2147483781"/>
            <ac:grpSpMk id="1033" creationId="{00000000-0000-0000-0000-000000000000}"/>
          </ac:grpSpMkLst>
        </pc:grpChg>
        <pc:picChg chg="mod">
          <ac:chgData name="GOMEZ, Paula" userId="c93cf399-3ed7-4230-9282-8831e3fe5ae7" providerId="ADAL" clId="{2C476E74-E3F1-4E8B-8EE2-7B2126CBC6BB}" dt="2023-06-07T09:09:07.154" v="10"/>
          <ac:picMkLst>
            <pc:docMk/>
            <pc:sldMasterMk cId="1533177493" sldId="2147483781"/>
            <ac:picMk id="13" creationId="{AFBCA7CF-2C76-4FE0-B7B6-CE468EA19D4F}"/>
          </ac:picMkLst>
        </pc:picChg>
        <pc:picChg chg="mod">
          <ac:chgData name="GOMEZ, Paula" userId="c93cf399-3ed7-4230-9282-8831e3fe5ae7" providerId="ADAL" clId="{2C476E74-E3F1-4E8B-8EE2-7B2126CBC6BB}" dt="2023-06-07T09:09:07.154" v="10"/>
          <ac:picMkLst>
            <pc:docMk/>
            <pc:sldMasterMk cId="1533177493" sldId="2147483781"/>
            <ac:picMk id="1036" creationId="{00000000-0000-0000-0000-000000000000}"/>
          </ac:picMkLst>
        </pc:picChg>
        <pc:sldLayoutChg chg="modSp">
          <pc:chgData name="GOMEZ, Paula" userId="c93cf399-3ed7-4230-9282-8831e3fe5ae7" providerId="ADAL" clId="{2C476E74-E3F1-4E8B-8EE2-7B2126CBC6BB}" dt="2023-06-07T09:09:07.154" v="10"/>
          <pc:sldLayoutMkLst>
            <pc:docMk/>
            <pc:sldMasterMk cId="1533177493" sldId="2147483781"/>
            <pc:sldLayoutMk cId="1249561604" sldId="2147483785"/>
          </pc:sldLayoutMkLst>
          <pc:spChg chg="mod">
            <ac:chgData name="GOMEZ, Paula" userId="c93cf399-3ed7-4230-9282-8831e3fe5ae7" providerId="ADAL" clId="{2C476E74-E3F1-4E8B-8EE2-7B2126CBC6BB}" dt="2023-06-07T09:09:07.154" v="10"/>
            <ac:spMkLst>
              <pc:docMk/>
              <pc:sldMasterMk cId="1533177493" sldId="2147483781"/>
              <pc:sldLayoutMk cId="1249561604" sldId="2147483785"/>
              <ac:spMk id="3"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249561604" sldId="2147483785"/>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533177493" sldId="2147483781"/>
            <pc:sldLayoutMk cId="3274238434" sldId="2147483786"/>
          </pc:sldLayoutMkLst>
          <pc:spChg chg="mod">
            <ac:chgData name="GOMEZ, Paula" userId="c93cf399-3ed7-4230-9282-8831e3fe5ae7" providerId="ADAL" clId="{2C476E74-E3F1-4E8B-8EE2-7B2126CBC6BB}" dt="2023-06-07T09:09:07.154" v="10"/>
            <ac:spMkLst>
              <pc:docMk/>
              <pc:sldMasterMk cId="1533177493" sldId="2147483781"/>
              <pc:sldLayoutMk cId="3274238434" sldId="2147483786"/>
              <ac:spMk id="3"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3274238434" sldId="2147483786"/>
              <ac:spMk id="4"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3274238434" sldId="2147483786"/>
              <ac:spMk id="5"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3274238434" sldId="2147483786"/>
              <ac:spMk id="6"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533177493" sldId="2147483781"/>
            <pc:sldLayoutMk cId="1829951430" sldId="2147483788"/>
          </pc:sldLayoutMkLst>
          <pc:spChg chg="mod">
            <ac:chgData name="GOMEZ, Paula" userId="c93cf399-3ed7-4230-9282-8831e3fe5ae7" providerId="ADAL" clId="{2C476E74-E3F1-4E8B-8EE2-7B2126CBC6BB}" dt="2023-06-07T09:09:07.154" v="10"/>
            <ac:spMkLst>
              <pc:docMk/>
              <pc:sldMasterMk cId="1533177493" sldId="2147483781"/>
              <pc:sldLayoutMk cId="1829951430" sldId="2147483788"/>
              <ac:spMk id="2"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829951430" sldId="2147483788"/>
              <ac:spMk id="3"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829951430" sldId="2147483788"/>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533177493" sldId="2147483781"/>
            <pc:sldLayoutMk cId="1688008712" sldId="2147483789"/>
          </pc:sldLayoutMkLst>
          <pc:spChg chg="mod">
            <ac:chgData name="GOMEZ, Paula" userId="c93cf399-3ed7-4230-9282-8831e3fe5ae7" providerId="ADAL" clId="{2C476E74-E3F1-4E8B-8EE2-7B2126CBC6BB}" dt="2023-06-07T09:09:07.154" v="10"/>
            <ac:spMkLst>
              <pc:docMk/>
              <pc:sldMasterMk cId="1533177493" sldId="2147483781"/>
              <pc:sldLayoutMk cId="1688008712" sldId="2147483789"/>
              <ac:spMk id="2"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688008712" sldId="2147483789"/>
              <ac:spMk id="3"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688008712" sldId="2147483789"/>
              <ac:spMk id="4"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533177493" sldId="2147483781"/>
            <pc:sldLayoutMk cId="466926821" sldId="2147483791"/>
          </pc:sldLayoutMkLst>
          <pc:spChg chg="mod">
            <ac:chgData name="GOMEZ, Paula" userId="c93cf399-3ed7-4230-9282-8831e3fe5ae7" providerId="ADAL" clId="{2C476E74-E3F1-4E8B-8EE2-7B2126CBC6BB}" dt="2023-06-07T09:09:07.154" v="10"/>
            <ac:spMkLst>
              <pc:docMk/>
              <pc:sldMasterMk cId="1533177493" sldId="2147483781"/>
              <pc:sldLayoutMk cId="466926821" sldId="2147483791"/>
              <ac:spMk id="2"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466926821" sldId="2147483791"/>
              <ac:spMk id="3" creationId="{00000000-0000-0000-0000-000000000000}"/>
            </ac:spMkLst>
          </pc:spChg>
        </pc:sldLayoutChg>
        <pc:sldLayoutChg chg="modSp">
          <pc:chgData name="GOMEZ, Paula" userId="c93cf399-3ed7-4230-9282-8831e3fe5ae7" providerId="ADAL" clId="{2C476E74-E3F1-4E8B-8EE2-7B2126CBC6BB}" dt="2023-06-07T09:09:07.154" v="10"/>
          <pc:sldLayoutMkLst>
            <pc:docMk/>
            <pc:sldMasterMk cId="1533177493" sldId="2147483781"/>
            <pc:sldLayoutMk cId="1828371406" sldId="2147484288"/>
          </pc:sldLayoutMkLst>
          <pc:spChg chg="mod">
            <ac:chgData name="GOMEZ, Paula" userId="c93cf399-3ed7-4230-9282-8831e3fe5ae7" providerId="ADAL" clId="{2C476E74-E3F1-4E8B-8EE2-7B2126CBC6BB}" dt="2023-06-07T09:09:07.154" v="10"/>
            <ac:spMkLst>
              <pc:docMk/>
              <pc:sldMasterMk cId="1533177493" sldId="2147483781"/>
              <pc:sldLayoutMk cId="1828371406" sldId="2147484288"/>
              <ac:spMk id="2"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828371406" sldId="2147484288"/>
              <ac:spMk id="3"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828371406" sldId="2147484288"/>
              <ac:spMk id="5" creationId="{00000000-0000-0000-0000-000000000000}"/>
            </ac:spMkLst>
          </pc:spChg>
          <pc:spChg chg="mod">
            <ac:chgData name="GOMEZ, Paula" userId="c93cf399-3ed7-4230-9282-8831e3fe5ae7" providerId="ADAL" clId="{2C476E74-E3F1-4E8B-8EE2-7B2126CBC6BB}" dt="2023-06-07T09:09:07.154" v="10"/>
            <ac:spMkLst>
              <pc:docMk/>
              <pc:sldMasterMk cId="1533177493" sldId="2147483781"/>
              <pc:sldLayoutMk cId="1828371406" sldId="2147484288"/>
              <ac:spMk id="8" creationId="{6533C9D3-C8E6-4FFE-B831-9659C1D9951C}"/>
            </ac:spMkLst>
          </pc:spChg>
          <pc:picChg chg="mod">
            <ac:chgData name="GOMEZ, Paula" userId="c93cf399-3ed7-4230-9282-8831e3fe5ae7" providerId="ADAL" clId="{2C476E74-E3F1-4E8B-8EE2-7B2126CBC6BB}" dt="2023-06-07T09:09:07.154" v="10"/>
            <ac:picMkLst>
              <pc:docMk/>
              <pc:sldMasterMk cId="1533177493" sldId="2147483781"/>
              <pc:sldLayoutMk cId="1828371406" sldId="2147484288"/>
              <ac:picMk id="7" creationId="{45815C0E-0FCD-460B-BE3E-C4557D45D234}"/>
            </ac:picMkLst>
          </pc:picChg>
        </pc:sldLayoutChg>
        <pc:sldLayoutChg chg="modSp">
          <pc:chgData name="GOMEZ, Paula" userId="c93cf399-3ed7-4230-9282-8831e3fe5ae7" providerId="ADAL" clId="{2C476E74-E3F1-4E8B-8EE2-7B2126CBC6BB}" dt="2023-06-07T09:09:07.154" v="10"/>
          <pc:sldLayoutMkLst>
            <pc:docMk/>
            <pc:sldMasterMk cId="1533177493" sldId="2147483781"/>
            <pc:sldLayoutMk cId="2262953768" sldId="2147484290"/>
          </pc:sldLayoutMkLst>
          <pc:spChg chg="mod">
            <ac:chgData name="GOMEZ, Paula" userId="c93cf399-3ed7-4230-9282-8831e3fe5ae7" providerId="ADAL" clId="{2C476E74-E3F1-4E8B-8EE2-7B2126CBC6BB}" dt="2023-06-07T09:09:07.154" v="10"/>
            <ac:spMkLst>
              <pc:docMk/>
              <pc:sldMasterMk cId="1533177493" sldId="2147483781"/>
              <pc:sldLayoutMk cId="2262953768" sldId="2147484290"/>
              <ac:spMk id="3" creationId="{DB39FE13-D73F-4B03-944D-96C8E80E54D1}"/>
            </ac:spMkLst>
          </pc:spChg>
        </pc:sldLayoutChg>
        <pc:sldLayoutChg chg="delSp">
          <pc:chgData name="GOMEZ, Paula" userId="c93cf399-3ed7-4230-9282-8831e3fe5ae7" providerId="ADAL" clId="{2C476E74-E3F1-4E8B-8EE2-7B2126CBC6BB}" dt="2023-06-07T11:56:44.970" v="830"/>
          <pc:sldLayoutMkLst>
            <pc:docMk/>
            <pc:sldMasterMk cId="1533177493" sldId="2147483781"/>
            <pc:sldLayoutMk cId="3843867188" sldId="2147484310"/>
          </pc:sldLayoutMkLst>
          <pc:picChg chg="del">
            <ac:chgData name="GOMEZ, Paula" userId="c93cf399-3ed7-4230-9282-8831e3fe5ae7" providerId="ADAL" clId="{2C476E74-E3F1-4E8B-8EE2-7B2126CBC6BB}" dt="2023-06-07T11:56:44.970" v="830"/>
            <ac:picMkLst>
              <pc:docMk/>
              <pc:sldMasterMk cId="1533177493" sldId="2147483781"/>
              <pc:sldLayoutMk cId="3843867188" sldId="2147484310"/>
              <ac:picMk id="261" creationId="{00000000-0000-0000-0000-000000000000}"/>
            </ac:picMkLst>
          </pc:picChg>
          <pc:picChg chg="del">
            <ac:chgData name="GOMEZ, Paula" userId="c93cf399-3ed7-4230-9282-8831e3fe5ae7" providerId="ADAL" clId="{2C476E74-E3F1-4E8B-8EE2-7B2126CBC6BB}" dt="2023-06-07T11:56:44.970" v="830"/>
            <ac:picMkLst>
              <pc:docMk/>
              <pc:sldMasterMk cId="1533177493" sldId="2147483781"/>
              <pc:sldLayoutMk cId="3843867188" sldId="2147484310"/>
              <ac:picMk id="262" creationId="{00000000-0000-0000-0000-000000000000}"/>
            </ac:picMkLst>
          </pc:picChg>
          <pc:picChg chg="del">
            <ac:chgData name="GOMEZ, Paula" userId="c93cf399-3ed7-4230-9282-8831e3fe5ae7" providerId="ADAL" clId="{2C476E74-E3F1-4E8B-8EE2-7B2126CBC6BB}" dt="2023-06-07T11:56:44.970" v="830"/>
            <ac:picMkLst>
              <pc:docMk/>
              <pc:sldMasterMk cId="1533177493" sldId="2147483781"/>
              <pc:sldLayoutMk cId="3843867188" sldId="2147484310"/>
              <ac:picMk id="263" creationId="{00000000-0000-0000-0000-000000000000}"/>
            </ac:picMkLst>
          </pc:picChg>
          <pc:picChg chg="del">
            <ac:chgData name="GOMEZ, Paula" userId="c93cf399-3ed7-4230-9282-8831e3fe5ae7" providerId="ADAL" clId="{2C476E74-E3F1-4E8B-8EE2-7B2126CBC6BB}" dt="2023-06-07T11:56:44.970" v="830"/>
            <ac:picMkLst>
              <pc:docMk/>
              <pc:sldMasterMk cId="1533177493" sldId="2147483781"/>
              <pc:sldLayoutMk cId="3843867188" sldId="2147484310"/>
              <ac:picMk id="264" creationId="{00000000-0000-0000-0000-000000000000}"/>
            </ac:picMkLst>
          </pc:picChg>
          <pc:picChg chg="del">
            <ac:chgData name="GOMEZ, Paula" userId="c93cf399-3ed7-4230-9282-8831e3fe5ae7" providerId="ADAL" clId="{2C476E74-E3F1-4E8B-8EE2-7B2126CBC6BB}" dt="2023-06-07T11:56:44.970" v="830"/>
            <ac:picMkLst>
              <pc:docMk/>
              <pc:sldMasterMk cId="1533177493" sldId="2147483781"/>
              <pc:sldLayoutMk cId="3843867188" sldId="2147484310"/>
              <ac:picMk id="269" creationId="{00000000-0000-0000-0000-000000000000}"/>
            </ac:picMkLst>
          </pc:picChg>
        </pc:sldLayoutChg>
      </pc:sldMasterChg>
      <pc:sldMasterChg chg="modSp del delSldLayout modSldLayout">
        <pc:chgData name="GOMEZ, Paula" userId="c93cf399-3ed7-4230-9282-8831e3fe5ae7" providerId="ADAL" clId="{2C476E74-E3F1-4E8B-8EE2-7B2126CBC6BB}" dt="2023-06-07T11:56:42.337" v="817" actId="2696"/>
        <pc:sldMasterMkLst>
          <pc:docMk/>
          <pc:sldMasterMk cId="0" sldId="2147483834"/>
        </pc:sldMasterMkLst>
        <pc:spChg chg="mod">
          <ac:chgData name="GOMEZ, Paula" userId="c93cf399-3ed7-4230-9282-8831e3fe5ae7" providerId="ADAL" clId="{2C476E74-E3F1-4E8B-8EE2-7B2126CBC6BB}" dt="2023-06-07T09:09:07.154" v="10"/>
          <ac:spMkLst>
            <pc:docMk/>
            <pc:sldMasterMk cId="0" sldId="2147483834"/>
            <ac:spMk id="5" creationId="{36327684-B272-5E48-9E29-5487E946109B}"/>
          </ac:spMkLst>
        </pc:spChg>
        <pc:spChg chg="mod">
          <ac:chgData name="GOMEZ, Paula" userId="c93cf399-3ed7-4230-9282-8831e3fe5ae7" providerId="ADAL" clId="{2C476E74-E3F1-4E8B-8EE2-7B2126CBC6BB}" dt="2023-06-07T09:09:07.154" v="10"/>
          <ac:spMkLst>
            <pc:docMk/>
            <pc:sldMasterMk cId="0" sldId="2147483834"/>
            <ac:spMk id="6" creationId="{97C2C7CF-C2A1-0147-A623-327C403A9C57}"/>
          </ac:spMkLst>
        </pc:spChg>
        <pc:spChg chg="mod">
          <ac:chgData name="GOMEZ, Paula" userId="c93cf399-3ed7-4230-9282-8831e3fe5ae7" providerId="ADAL" clId="{2C476E74-E3F1-4E8B-8EE2-7B2126CBC6BB}" dt="2023-06-07T09:09:07.154" v="10"/>
          <ac:spMkLst>
            <pc:docMk/>
            <pc:sldMasterMk cId="0" sldId="2147483834"/>
            <ac:spMk id="7" creationId="{DE1D8F43-0941-CB40-9995-1852C7780403}"/>
          </ac:spMkLst>
        </pc:spChg>
        <pc:spChg chg="mod">
          <ac:chgData name="GOMEZ, Paula" userId="c93cf399-3ed7-4230-9282-8831e3fe5ae7" providerId="ADAL" clId="{2C476E74-E3F1-4E8B-8EE2-7B2126CBC6BB}" dt="2023-06-07T09:09:07.154" v="10"/>
          <ac:spMkLst>
            <pc:docMk/>
            <pc:sldMasterMk cId="0" sldId="2147483834"/>
            <ac:spMk id="9" creationId="{A8E0091C-0851-FD4F-AA0E-FA499539C953}"/>
          </ac:spMkLst>
        </pc:spChg>
        <pc:spChg chg="mod">
          <ac:chgData name="GOMEZ, Paula" userId="c93cf399-3ed7-4230-9282-8831e3fe5ae7" providerId="ADAL" clId="{2C476E74-E3F1-4E8B-8EE2-7B2126CBC6BB}" dt="2023-06-07T09:09:07.154" v="10"/>
          <ac:spMkLst>
            <pc:docMk/>
            <pc:sldMasterMk cId="0" sldId="2147483834"/>
            <ac:spMk id="1034" creationId="{57A71995-CDBB-A242-9C39-790C798C0B7C}"/>
          </ac:spMkLst>
        </pc:spChg>
        <pc:spChg chg="mod">
          <ac:chgData name="GOMEZ, Paula" userId="c93cf399-3ed7-4230-9282-8831e3fe5ae7" providerId="ADAL" clId="{2C476E74-E3F1-4E8B-8EE2-7B2126CBC6BB}" dt="2023-06-07T09:09:07.154" v="10"/>
          <ac:spMkLst>
            <pc:docMk/>
            <pc:sldMasterMk cId="0" sldId="2147483834"/>
            <ac:spMk id="2050" creationId="{4F16AF06-2A71-FB4E-A053-F6217A9AE57B}"/>
          </ac:spMkLst>
        </pc:spChg>
        <pc:spChg chg="mod">
          <ac:chgData name="GOMEZ, Paula" userId="c93cf399-3ed7-4230-9282-8831e3fe5ae7" providerId="ADAL" clId="{2C476E74-E3F1-4E8B-8EE2-7B2126CBC6BB}" dt="2023-06-07T09:09:07.154" v="10"/>
          <ac:spMkLst>
            <pc:docMk/>
            <pc:sldMasterMk cId="0" sldId="2147483834"/>
            <ac:spMk id="2051" creationId="{7764107B-0DFB-E04C-A949-753A1ADC8465}"/>
          </ac:spMkLst>
        </pc:spChg>
        <pc:spChg chg="mod">
          <ac:chgData name="GOMEZ, Paula" userId="c93cf399-3ed7-4230-9282-8831e3fe5ae7" providerId="ADAL" clId="{2C476E74-E3F1-4E8B-8EE2-7B2126CBC6BB}" dt="2023-06-07T09:09:07.154" v="10"/>
          <ac:spMkLst>
            <pc:docMk/>
            <pc:sldMasterMk cId="0" sldId="2147483834"/>
            <ac:spMk id="2055" creationId="{39394D4B-29C7-144C-A95C-1DFF97205785}"/>
          </ac:spMkLst>
        </pc:spChg>
        <pc:spChg chg="mod">
          <ac:chgData name="GOMEZ, Paula" userId="c93cf399-3ed7-4230-9282-8831e3fe5ae7" providerId="ADAL" clId="{2C476E74-E3F1-4E8B-8EE2-7B2126CBC6BB}" dt="2023-06-07T09:09:07.154" v="10"/>
          <ac:spMkLst>
            <pc:docMk/>
            <pc:sldMasterMk cId="0" sldId="2147483834"/>
            <ac:spMk id="2059" creationId="{CFE11B6B-8DAD-6645-A7E9-B6119BDA7D9D}"/>
          </ac:spMkLst>
        </pc:spChg>
        <pc:grpChg chg="mod">
          <ac:chgData name="GOMEZ, Paula" userId="c93cf399-3ed7-4230-9282-8831e3fe5ae7" providerId="ADAL" clId="{2C476E74-E3F1-4E8B-8EE2-7B2126CBC6BB}" dt="2023-06-07T09:09:07.154" v="10"/>
          <ac:grpSpMkLst>
            <pc:docMk/>
            <pc:sldMasterMk cId="0" sldId="2147483834"/>
            <ac:grpSpMk id="2057" creationId="{EBB45EED-F119-4247-9162-5C0DD53A37FB}"/>
          </ac:grpSpMkLst>
        </pc:grpChg>
        <pc:picChg chg="mod">
          <ac:chgData name="GOMEZ, Paula" userId="c93cf399-3ed7-4230-9282-8831e3fe5ae7" providerId="ADAL" clId="{2C476E74-E3F1-4E8B-8EE2-7B2126CBC6BB}" dt="2023-06-07T09:09:07.154" v="10"/>
          <ac:picMkLst>
            <pc:docMk/>
            <pc:sldMasterMk cId="0" sldId="2147483834"/>
            <ac:picMk id="2060" creationId="{169CFECD-F4D8-A445-95E8-AF27A262C23E}"/>
          </ac:picMkLst>
        </pc:picChg>
        <pc:sldLayoutChg chg="del">
          <pc:chgData name="GOMEZ, Paula" userId="c93cf399-3ed7-4230-9282-8831e3fe5ae7" providerId="ADAL" clId="{2C476E74-E3F1-4E8B-8EE2-7B2126CBC6BB}" dt="2023-06-07T11:56:42.314" v="809" actId="2696"/>
          <pc:sldLayoutMkLst>
            <pc:docMk/>
            <pc:sldMasterMk cId="0" sldId="2147483834"/>
            <pc:sldLayoutMk cId="585218272" sldId="2147484264"/>
          </pc:sldLayoutMkLst>
        </pc:sldLayoutChg>
        <pc:sldLayoutChg chg="modSp del">
          <pc:chgData name="GOMEZ, Paula" userId="c93cf399-3ed7-4230-9282-8831e3fe5ae7" providerId="ADAL" clId="{2C476E74-E3F1-4E8B-8EE2-7B2126CBC6BB}" dt="2023-06-07T11:56:42.301" v="805" actId="2696"/>
          <pc:sldLayoutMkLst>
            <pc:docMk/>
            <pc:sldMasterMk cId="0" sldId="2147483834"/>
            <pc:sldLayoutMk cId="2133381514" sldId="2147484277"/>
          </pc:sldLayoutMkLst>
          <pc:spChg chg="mod">
            <ac:chgData name="GOMEZ, Paula" userId="c93cf399-3ed7-4230-9282-8831e3fe5ae7" providerId="ADAL" clId="{2C476E74-E3F1-4E8B-8EE2-7B2126CBC6BB}" dt="2023-06-07T09:09:07.154" v="10"/>
            <ac:spMkLst>
              <pc:docMk/>
              <pc:sldMasterMk cId="0" sldId="2147483834"/>
              <pc:sldLayoutMk cId="2133381514" sldId="2147484277"/>
              <ac:spMk id="2"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2133381514" sldId="2147484277"/>
              <ac:spMk id="3"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2133381514" sldId="2147484277"/>
              <ac:spMk id="4" creationId="{A8C9EEE9-91FF-4149-9558-0242055561F1}"/>
            </ac:spMkLst>
          </pc:spChg>
          <pc:spChg chg="mod">
            <ac:chgData name="GOMEZ, Paula" userId="c93cf399-3ed7-4230-9282-8831e3fe5ae7" providerId="ADAL" clId="{2C476E74-E3F1-4E8B-8EE2-7B2126CBC6BB}" dt="2023-06-07T09:09:07.154" v="10"/>
            <ac:spMkLst>
              <pc:docMk/>
              <pc:sldMasterMk cId="0" sldId="2147483834"/>
              <pc:sldLayoutMk cId="2133381514" sldId="2147484277"/>
              <ac:spMk id="6" creationId="{B47F706D-0D60-8F42-AB7B-DF7A54FBF36E}"/>
            </ac:spMkLst>
          </pc:spChg>
          <pc:grpChg chg="mod">
            <ac:chgData name="GOMEZ, Paula" userId="c93cf399-3ed7-4230-9282-8831e3fe5ae7" providerId="ADAL" clId="{2C476E74-E3F1-4E8B-8EE2-7B2126CBC6BB}" dt="2023-06-07T09:09:07.154" v="10"/>
            <ac:grpSpMkLst>
              <pc:docMk/>
              <pc:sldMasterMk cId="0" sldId="2147483834"/>
              <pc:sldLayoutMk cId="2133381514" sldId="2147484277"/>
              <ac:grpSpMk id="5" creationId="{6A727A6F-EB5F-CF4A-BA98-013F194DA338}"/>
            </ac:grpSpMkLst>
          </pc:grpChg>
          <pc:picChg chg="mod">
            <ac:chgData name="GOMEZ, Paula" userId="c93cf399-3ed7-4230-9282-8831e3fe5ae7" providerId="ADAL" clId="{2C476E74-E3F1-4E8B-8EE2-7B2126CBC6BB}" dt="2023-06-07T09:09:07.154" v="10"/>
            <ac:picMkLst>
              <pc:docMk/>
              <pc:sldMasterMk cId="0" sldId="2147483834"/>
              <pc:sldLayoutMk cId="2133381514" sldId="2147484277"/>
              <ac:picMk id="7" creationId="{EF298A3A-1DB6-8A4E-9114-E002F118B1AE}"/>
            </ac:picMkLst>
          </pc:picChg>
        </pc:sldLayoutChg>
        <pc:sldLayoutChg chg="modSp del">
          <pc:chgData name="GOMEZ, Paula" userId="c93cf399-3ed7-4230-9282-8831e3fe5ae7" providerId="ADAL" clId="{2C476E74-E3F1-4E8B-8EE2-7B2126CBC6BB}" dt="2023-06-07T11:56:42.305" v="806" actId="2696"/>
          <pc:sldLayoutMkLst>
            <pc:docMk/>
            <pc:sldMasterMk cId="0" sldId="2147483834"/>
            <pc:sldLayoutMk cId="3571201439" sldId="2147484278"/>
          </pc:sldLayoutMkLst>
          <pc:spChg chg="mod">
            <ac:chgData name="GOMEZ, Paula" userId="c93cf399-3ed7-4230-9282-8831e3fe5ae7" providerId="ADAL" clId="{2C476E74-E3F1-4E8B-8EE2-7B2126CBC6BB}" dt="2023-06-07T09:09:07.154" v="10"/>
            <ac:spMkLst>
              <pc:docMk/>
              <pc:sldMasterMk cId="0" sldId="2147483834"/>
              <pc:sldLayoutMk cId="3571201439" sldId="2147484278"/>
              <ac:spMk id="4" creationId="{A9F59D7A-0048-7240-B822-CE9CACF6426E}"/>
            </ac:spMkLst>
          </pc:spChg>
        </pc:sldLayoutChg>
        <pc:sldLayoutChg chg="modSp del">
          <pc:chgData name="GOMEZ, Paula" userId="c93cf399-3ed7-4230-9282-8831e3fe5ae7" providerId="ADAL" clId="{2C476E74-E3F1-4E8B-8EE2-7B2126CBC6BB}" dt="2023-06-07T11:56:42.308" v="807" actId="2696"/>
          <pc:sldLayoutMkLst>
            <pc:docMk/>
            <pc:sldMasterMk cId="0" sldId="2147483834"/>
            <pc:sldLayoutMk cId="3702271558" sldId="2147484279"/>
          </pc:sldLayoutMkLst>
          <pc:spChg chg="mod">
            <ac:chgData name="GOMEZ, Paula" userId="c93cf399-3ed7-4230-9282-8831e3fe5ae7" providerId="ADAL" clId="{2C476E74-E3F1-4E8B-8EE2-7B2126CBC6BB}" dt="2023-06-07T09:09:07.154" v="10"/>
            <ac:spMkLst>
              <pc:docMk/>
              <pc:sldMasterMk cId="0" sldId="2147483834"/>
              <pc:sldLayoutMk cId="3702271558" sldId="2147484279"/>
              <ac:spMk id="5" creationId="{0BA67F95-6963-D746-9320-37BA6A4F9205}"/>
            </ac:spMkLst>
          </pc:spChg>
        </pc:sldLayoutChg>
        <pc:sldLayoutChg chg="modSp del">
          <pc:chgData name="GOMEZ, Paula" userId="c93cf399-3ed7-4230-9282-8831e3fe5ae7" providerId="ADAL" clId="{2C476E74-E3F1-4E8B-8EE2-7B2126CBC6BB}" dt="2023-06-07T11:56:42.312" v="808" actId="2696"/>
          <pc:sldLayoutMkLst>
            <pc:docMk/>
            <pc:sldMasterMk cId="0" sldId="2147483834"/>
            <pc:sldLayoutMk cId="2860271156" sldId="2147484280"/>
          </pc:sldLayoutMkLst>
          <pc:spChg chg="mod">
            <ac:chgData name="GOMEZ, Paula" userId="c93cf399-3ed7-4230-9282-8831e3fe5ae7" providerId="ADAL" clId="{2C476E74-E3F1-4E8B-8EE2-7B2126CBC6BB}" dt="2023-06-07T09:09:07.154" v="10"/>
            <ac:spMkLst>
              <pc:docMk/>
              <pc:sldMasterMk cId="0" sldId="2147483834"/>
              <pc:sldLayoutMk cId="2860271156" sldId="2147484280"/>
              <ac:spMk id="3"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2860271156" sldId="2147484280"/>
              <ac:spMk id="4" creationId="{00000000-0000-0000-0000-000000000000}"/>
            </ac:spMkLst>
          </pc:spChg>
        </pc:sldLayoutChg>
        <pc:sldLayoutChg chg="modSp del">
          <pc:chgData name="GOMEZ, Paula" userId="c93cf399-3ed7-4230-9282-8831e3fe5ae7" providerId="ADAL" clId="{2C476E74-E3F1-4E8B-8EE2-7B2126CBC6BB}" dt="2023-06-07T11:56:42.319" v="810" actId="2696"/>
          <pc:sldLayoutMkLst>
            <pc:docMk/>
            <pc:sldMasterMk cId="0" sldId="2147483834"/>
            <pc:sldLayoutMk cId="3042883290" sldId="2147484281"/>
          </pc:sldLayoutMkLst>
          <pc:spChg chg="mod">
            <ac:chgData name="GOMEZ, Paula" userId="c93cf399-3ed7-4230-9282-8831e3fe5ae7" providerId="ADAL" clId="{2C476E74-E3F1-4E8B-8EE2-7B2126CBC6BB}" dt="2023-06-07T09:09:07.154" v="10"/>
            <ac:spMkLst>
              <pc:docMk/>
              <pc:sldMasterMk cId="0" sldId="2147483834"/>
              <pc:sldLayoutMk cId="3042883290" sldId="2147484281"/>
              <ac:spMk id="3"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3042883290" sldId="2147484281"/>
              <ac:spMk id="4"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3042883290" sldId="2147484281"/>
              <ac:spMk id="5"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3042883290" sldId="2147484281"/>
              <ac:spMk id="6" creationId="{00000000-0000-0000-0000-000000000000}"/>
            </ac:spMkLst>
          </pc:spChg>
        </pc:sldLayoutChg>
        <pc:sldLayoutChg chg="del">
          <pc:chgData name="GOMEZ, Paula" userId="c93cf399-3ed7-4230-9282-8831e3fe5ae7" providerId="ADAL" clId="{2C476E74-E3F1-4E8B-8EE2-7B2126CBC6BB}" dt="2023-06-07T11:56:42.321" v="811" actId="2696"/>
          <pc:sldLayoutMkLst>
            <pc:docMk/>
            <pc:sldMasterMk cId="0" sldId="2147483834"/>
            <pc:sldLayoutMk cId="116810999" sldId="2147484282"/>
          </pc:sldLayoutMkLst>
        </pc:sldLayoutChg>
        <pc:sldLayoutChg chg="del">
          <pc:chgData name="GOMEZ, Paula" userId="c93cf399-3ed7-4230-9282-8831e3fe5ae7" providerId="ADAL" clId="{2C476E74-E3F1-4E8B-8EE2-7B2126CBC6BB}" dt="2023-06-07T11:56:42.324" v="812" actId="2696"/>
          <pc:sldLayoutMkLst>
            <pc:docMk/>
            <pc:sldMasterMk cId="0" sldId="2147483834"/>
            <pc:sldLayoutMk cId="1349295063" sldId="2147484283"/>
          </pc:sldLayoutMkLst>
        </pc:sldLayoutChg>
        <pc:sldLayoutChg chg="modSp del">
          <pc:chgData name="GOMEZ, Paula" userId="c93cf399-3ed7-4230-9282-8831e3fe5ae7" providerId="ADAL" clId="{2C476E74-E3F1-4E8B-8EE2-7B2126CBC6BB}" dt="2023-06-07T11:56:42.326" v="813" actId="2696"/>
          <pc:sldLayoutMkLst>
            <pc:docMk/>
            <pc:sldMasterMk cId="0" sldId="2147483834"/>
            <pc:sldLayoutMk cId="4026652782" sldId="2147484284"/>
          </pc:sldLayoutMkLst>
          <pc:spChg chg="mod">
            <ac:chgData name="GOMEZ, Paula" userId="c93cf399-3ed7-4230-9282-8831e3fe5ae7" providerId="ADAL" clId="{2C476E74-E3F1-4E8B-8EE2-7B2126CBC6BB}" dt="2023-06-07T09:09:07.154" v="10"/>
            <ac:spMkLst>
              <pc:docMk/>
              <pc:sldMasterMk cId="0" sldId="2147483834"/>
              <pc:sldLayoutMk cId="4026652782" sldId="2147484284"/>
              <ac:spMk id="2"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4026652782" sldId="2147484284"/>
              <ac:spMk id="3"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4026652782" sldId="2147484284"/>
              <ac:spMk id="4" creationId="{00000000-0000-0000-0000-000000000000}"/>
            </ac:spMkLst>
          </pc:spChg>
        </pc:sldLayoutChg>
        <pc:sldLayoutChg chg="modSp del">
          <pc:chgData name="GOMEZ, Paula" userId="c93cf399-3ed7-4230-9282-8831e3fe5ae7" providerId="ADAL" clId="{2C476E74-E3F1-4E8B-8EE2-7B2126CBC6BB}" dt="2023-06-07T11:56:42.329" v="814" actId="2696"/>
          <pc:sldLayoutMkLst>
            <pc:docMk/>
            <pc:sldMasterMk cId="0" sldId="2147483834"/>
            <pc:sldLayoutMk cId="476952552" sldId="2147484285"/>
          </pc:sldLayoutMkLst>
          <pc:spChg chg="mod">
            <ac:chgData name="GOMEZ, Paula" userId="c93cf399-3ed7-4230-9282-8831e3fe5ae7" providerId="ADAL" clId="{2C476E74-E3F1-4E8B-8EE2-7B2126CBC6BB}" dt="2023-06-07T09:09:07.154" v="10"/>
            <ac:spMkLst>
              <pc:docMk/>
              <pc:sldMasterMk cId="0" sldId="2147483834"/>
              <pc:sldLayoutMk cId="476952552" sldId="2147484285"/>
              <ac:spMk id="2"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476952552" sldId="2147484285"/>
              <ac:spMk id="3"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476952552" sldId="2147484285"/>
              <ac:spMk id="4" creationId="{00000000-0000-0000-0000-000000000000}"/>
            </ac:spMkLst>
          </pc:spChg>
        </pc:sldLayoutChg>
        <pc:sldLayoutChg chg="del">
          <pc:chgData name="GOMEZ, Paula" userId="c93cf399-3ed7-4230-9282-8831e3fe5ae7" providerId="ADAL" clId="{2C476E74-E3F1-4E8B-8EE2-7B2126CBC6BB}" dt="2023-06-07T11:56:42.332" v="815" actId="2696"/>
          <pc:sldLayoutMkLst>
            <pc:docMk/>
            <pc:sldMasterMk cId="0" sldId="2147483834"/>
            <pc:sldLayoutMk cId="3507070298" sldId="2147484286"/>
          </pc:sldLayoutMkLst>
        </pc:sldLayoutChg>
        <pc:sldLayoutChg chg="modSp del">
          <pc:chgData name="GOMEZ, Paula" userId="c93cf399-3ed7-4230-9282-8831e3fe5ae7" providerId="ADAL" clId="{2C476E74-E3F1-4E8B-8EE2-7B2126CBC6BB}" dt="2023-06-07T11:56:42.334" v="816" actId="2696"/>
          <pc:sldLayoutMkLst>
            <pc:docMk/>
            <pc:sldMasterMk cId="0" sldId="2147483834"/>
            <pc:sldLayoutMk cId="63789935" sldId="2147484287"/>
          </pc:sldLayoutMkLst>
          <pc:spChg chg="mod">
            <ac:chgData name="GOMEZ, Paula" userId="c93cf399-3ed7-4230-9282-8831e3fe5ae7" providerId="ADAL" clId="{2C476E74-E3F1-4E8B-8EE2-7B2126CBC6BB}" dt="2023-06-07T09:09:07.154" v="10"/>
            <ac:spMkLst>
              <pc:docMk/>
              <pc:sldMasterMk cId="0" sldId="2147483834"/>
              <pc:sldLayoutMk cId="63789935" sldId="2147484287"/>
              <ac:spMk id="2" creationId="{00000000-0000-0000-0000-000000000000}"/>
            </ac:spMkLst>
          </pc:spChg>
          <pc:spChg chg="mod">
            <ac:chgData name="GOMEZ, Paula" userId="c93cf399-3ed7-4230-9282-8831e3fe5ae7" providerId="ADAL" clId="{2C476E74-E3F1-4E8B-8EE2-7B2126CBC6BB}" dt="2023-06-07T09:09:07.154" v="10"/>
            <ac:spMkLst>
              <pc:docMk/>
              <pc:sldMasterMk cId="0" sldId="2147483834"/>
              <pc:sldLayoutMk cId="63789935" sldId="2147484287"/>
              <ac:spMk id="3" creationId="{00000000-0000-0000-0000-000000000000}"/>
            </ac:spMkLst>
          </pc:spChg>
        </pc:sldLayoutChg>
      </pc:sldMasterChg>
      <pc:sldMasterChg chg="modSp modSldLayout">
        <pc:chgData name="GOMEZ, Paula" userId="c93cf399-3ed7-4230-9282-8831e3fe5ae7" providerId="ADAL" clId="{2C476E74-E3F1-4E8B-8EE2-7B2126CBC6BB}" dt="2023-06-07T09:09:07.154" v="10"/>
        <pc:sldMasterMkLst>
          <pc:docMk/>
          <pc:sldMasterMk cId="0" sldId="2147484293"/>
        </pc:sldMasterMkLst>
        <pc:spChg chg="mod">
          <ac:chgData name="GOMEZ, Paula" userId="c93cf399-3ed7-4230-9282-8831e3fe5ae7" providerId="ADAL" clId="{2C476E74-E3F1-4E8B-8EE2-7B2126CBC6BB}" dt="2023-06-07T09:09:07.154" v="10"/>
          <ac:spMkLst>
            <pc:docMk/>
            <pc:sldMasterMk cId="0" sldId="2147484293"/>
            <ac:spMk id="2" creationId="{00000000-0000-0000-0000-000000000000}"/>
          </ac:spMkLst>
        </pc:spChg>
        <pc:spChg chg="mod">
          <ac:chgData name="GOMEZ, Paula" userId="c93cf399-3ed7-4230-9282-8831e3fe5ae7" providerId="ADAL" clId="{2C476E74-E3F1-4E8B-8EE2-7B2126CBC6BB}" dt="2023-06-07T09:09:07.154" v="10"/>
          <ac:spMkLst>
            <pc:docMk/>
            <pc:sldMasterMk cId="0" sldId="2147484293"/>
            <ac:spMk id="10" creationId="{00000000-0000-0000-0000-000000000000}"/>
          </ac:spMkLst>
        </pc:spChg>
        <pc:spChg chg="mod">
          <ac:chgData name="GOMEZ, Paula" userId="c93cf399-3ed7-4230-9282-8831e3fe5ae7" providerId="ADAL" clId="{2C476E74-E3F1-4E8B-8EE2-7B2126CBC6BB}" dt="2023-06-07T09:09:07.154" v="10"/>
          <ac:spMkLst>
            <pc:docMk/>
            <pc:sldMasterMk cId="0" sldId="2147484293"/>
            <ac:spMk id="11" creationId="{00000000-0000-0000-0000-000000000000}"/>
          </ac:spMkLst>
        </pc:spChg>
        <pc:spChg chg="mod">
          <ac:chgData name="GOMEZ, Paula" userId="c93cf399-3ed7-4230-9282-8831e3fe5ae7" providerId="ADAL" clId="{2C476E74-E3F1-4E8B-8EE2-7B2126CBC6BB}" dt="2023-06-07T09:09:07.154" v="10"/>
          <ac:spMkLst>
            <pc:docMk/>
            <pc:sldMasterMk cId="0" sldId="2147484293"/>
            <ac:spMk id="14" creationId="{CD6A836F-D1F1-AC74-AEA5-BD9F98A64481}"/>
          </ac:spMkLst>
        </pc:spChg>
        <pc:spChg chg="mod">
          <ac:chgData name="GOMEZ, Paula" userId="c93cf399-3ed7-4230-9282-8831e3fe5ae7" providerId="ADAL" clId="{2C476E74-E3F1-4E8B-8EE2-7B2126CBC6BB}" dt="2023-06-07T09:09:07.154" v="10"/>
          <ac:spMkLst>
            <pc:docMk/>
            <pc:sldMasterMk cId="0" sldId="2147484293"/>
            <ac:spMk id="15" creationId="{FD83210D-C1C4-F4C3-92B9-DF323C720300}"/>
          </ac:spMkLst>
        </pc:spChg>
        <pc:spChg chg="mod">
          <ac:chgData name="GOMEZ, Paula" userId="c93cf399-3ed7-4230-9282-8831e3fe5ae7" providerId="ADAL" clId="{2C476E74-E3F1-4E8B-8EE2-7B2126CBC6BB}" dt="2023-06-07T09:09:07.154" v="10"/>
          <ac:spMkLst>
            <pc:docMk/>
            <pc:sldMasterMk cId="0" sldId="2147484293"/>
            <ac:spMk id="16" creationId="{FF4A2430-289A-4991-5E46-85EE66F1C55B}"/>
          </ac:spMkLst>
        </pc:spChg>
        <pc:picChg chg="mod">
          <ac:chgData name="GOMEZ, Paula" userId="c93cf399-3ed7-4230-9282-8831e3fe5ae7" providerId="ADAL" clId="{2C476E74-E3F1-4E8B-8EE2-7B2126CBC6BB}" dt="2023-06-07T09:09:07.154" v="10"/>
          <ac:picMkLst>
            <pc:docMk/>
            <pc:sldMasterMk cId="0" sldId="2147484293"/>
            <ac:picMk id="3" creationId="{00000000-0000-0000-0000-000000000000}"/>
          </ac:picMkLst>
        </pc:picChg>
        <pc:picChg chg="mod">
          <ac:chgData name="GOMEZ, Paula" userId="c93cf399-3ed7-4230-9282-8831e3fe5ae7" providerId="ADAL" clId="{2C476E74-E3F1-4E8B-8EE2-7B2126CBC6BB}" dt="2023-06-07T09:09:07.154" v="10"/>
          <ac:picMkLst>
            <pc:docMk/>
            <pc:sldMasterMk cId="0" sldId="2147484293"/>
            <ac:picMk id="4" creationId="{00000000-0000-0000-0000-000000000000}"/>
          </ac:picMkLst>
        </pc:picChg>
        <pc:picChg chg="mod">
          <ac:chgData name="GOMEZ, Paula" userId="c93cf399-3ed7-4230-9282-8831e3fe5ae7" providerId="ADAL" clId="{2C476E74-E3F1-4E8B-8EE2-7B2126CBC6BB}" dt="2023-06-07T09:09:07.154" v="10"/>
          <ac:picMkLst>
            <pc:docMk/>
            <pc:sldMasterMk cId="0" sldId="2147484293"/>
            <ac:picMk id="5" creationId="{00000000-0000-0000-0000-000000000000}"/>
          </ac:picMkLst>
        </pc:picChg>
        <pc:sldLayoutChg chg="modSp">
          <pc:chgData name="GOMEZ, Paula" userId="c93cf399-3ed7-4230-9282-8831e3fe5ae7" providerId="ADAL" clId="{2C476E74-E3F1-4E8B-8EE2-7B2126CBC6BB}" dt="2023-06-07T09:09:07.154" v="10"/>
          <pc:sldLayoutMkLst>
            <pc:docMk/>
            <pc:sldMasterMk cId="0" sldId="2147484293"/>
            <pc:sldLayoutMk cId="2763918747" sldId="2147483668"/>
          </pc:sldLayoutMkLst>
          <pc:spChg chg="mod">
            <ac:chgData name="GOMEZ, Paula" userId="c93cf399-3ed7-4230-9282-8831e3fe5ae7" providerId="ADAL" clId="{2C476E74-E3F1-4E8B-8EE2-7B2126CBC6BB}" dt="2023-06-07T09:09:07.154" v="10"/>
            <ac:spMkLst>
              <pc:docMk/>
              <pc:sldMasterMk cId="0" sldId="2147484293"/>
              <pc:sldLayoutMk cId="2763918747" sldId="2147483668"/>
              <ac:spMk id="4"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1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1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1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41"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4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2763918747" sldId="2147483668"/>
              <ac:spMk id="45"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2763918747" sldId="2147483668"/>
              <ac:picMk id="1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2763918747" sldId="2147483668"/>
              <ac:picMk id="16"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2763918747" sldId="2147483668"/>
              <ac:picMk id="3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207451692" sldId="2147483765"/>
          </pc:sldLayoutMkLst>
          <pc:spChg chg="mod">
            <ac:chgData name="GOMEZ, Paula" userId="c93cf399-3ed7-4230-9282-8831e3fe5ae7" providerId="ADAL" clId="{2C476E74-E3F1-4E8B-8EE2-7B2126CBC6BB}" dt="2023-06-07T09:09:07.154" v="10"/>
            <ac:spMkLst>
              <pc:docMk/>
              <pc:sldMasterMk cId="0" sldId="2147484293"/>
              <pc:sldLayoutMk cId="207451692" sldId="2147483765"/>
              <ac:spMk id="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207451692" sldId="2147483765"/>
              <ac:spMk id="10"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207451692" sldId="2147483765"/>
              <ac:spMk id="1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207451692" sldId="2147483765"/>
              <ac:spMk id="1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207451692" sldId="2147483765"/>
              <ac:spMk id="21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207451692" sldId="2147483765"/>
              <ac:spMk id="220"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207451692" sldId="2147483765"/>
              <ac:picMk id="1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207451692" sldId="2147483765"/>
              <ac:picMk id="14"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207451692" sldId="2147483765"/>
              <ac:picMk id="21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822280876" sldId="2147483766"/>
          </pc:sldLayoutMkLst>
          <pc:spChg chg="mod">
            <ac:chgData name="GOMEZ, Paula" userId="c93cf399-3ed7-4230-9282-8831e3fe5ae7" providerId="ADAL" clId="{2C476E74-E3F1-4E8B-8EE2-7B2126CBC6BB}" dt="2023-06-07T09:09:07.154" v="10"/>
            <ac:spMkLst>
              <pc:docMk/>
              <pc:sldMasterMk cId="0" sldId="2147484293"/>
              <pc:sldLayoutMk cId="822280876" sldId="2147483766"/>
              <ac:spMk id="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822280876" sldId="2147483766"/>
              <ac:spMk id="10"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822280876" sldId="2147483766"/>
              <ac:spMk id="1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822280876" sldId="2147483766"/>
              <ac:spMk id="1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822280876" sldId="2147483766"/>
              <ac:spMk id="21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822280876" sldId="2147483766"/>
              <ac:spMk id="220"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822280876" sldId="2147483766"/>
              <ac:picMk id="1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822280876" sldId="2147483766"/>
              <ac:picMk id="14"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822280876" sldId="2147483766"/>
              <ac:picMk id="21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3889364935" sldId="2147483767"/>
          </pc:sldLayoutMkLst>
          <pc:spChg chg="mod">
            <ac:chgData name="GOMEZ, Paula" userId="c93cf399-3ed7-4230-9282-8831e3fe5ae7" providerId="ADAL" clId="{2C476E74-E3F1-4E8B-8EE2-7B2126CBC6BB}" dt="2023-06-07T09:09:07.154" v="10"/>
            <ac:spMkLst>
              <pc:docMk/>
              <pc:sldMasterMk cId="0" sldId="2147484293"/>
              <pc:sldLayoutMk cId="3889364935" sldId="2147483767"/>
              <ac:spMk id="4"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3889364935" sldId="2147483767"/>
              <ac:spMk id="1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3889364935" sldId="2147483767"/>
              <ac:spMk id="1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3889364935" sldId="2147483767"/>
              <ac:spMk id="41"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3889364935" sldId="2147483767"/>
              <ac:spMk id="4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3889364935" sldId="2147483767"/>
              <ac:spMk id="45"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3889364935" sldId="2147483767"/>
              <ac:picMk id="1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3889364935" sldId="2147483767"/>
              <ac:picMk id="16"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3889364935" sldId="2147483767"/>
              <ac:picMk id="3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3648"/>
            <pc:sldLayoutMk cId="682728034" sldId="2147483768"/>
          </pc:sldLayoutMkLst>
          <pc:spChg chg="mod">
            <ac:chgData name="GOMEZ, Paula" userId="c93cf399-3ed7-4230-9282-8831e3fe5ae7" providerId="ADAL" clId="{2C476E74-E3F1-4E8B-8EE2-7B2126CBC6BB}" dt="2023-06-07T09:09:07.154" v="10"/>
            <ac:spMkLst>
              <pc:docMk/>
              <pc:sldMasterMk cId="0" sldId="2147483648"/>
              <pc:sldLayoutMk cId="682728034" sldId="2147483768"/>
              <ac:spMk id="2"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14"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20" creationId="{D9EE59E4-3199-91D9-5F8A-0D2D27C29203}"/>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22" creationId="{A346A323-B686-47AE-9F9F-05A21B8FBEF6}"/>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23" creationId="{9074E302-9B2A-4DE0-8AF2-AC86AD2A96DB}"/>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194"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196" creationId="{00000000-0000-0000-0000-000000000000}"/>
            </ac:spMkLst>
          </pc:spChg>
          <pc:spChg chg="mod">
            <ac:chgData name="GOMEZ, Paula" userId="c93cf399-3ed7-4230-9282-8831e3fe5ae7" providerId="ADAL" clId="{2C476E74-E3F1-4E8B-8EE2-7B2126CBC6BB}" dt="2023-06-07T09:09:07.154" v="10"/>
            <ac:spMkLst>
              <pc:docMk/>
              <pc:sldMasterMk cId="0" sldId="2147483648"/>
              <pc:sldLayoutMk cId="682728034" sldId="2147483768"/>
              <ac:spMk id="198" creationId="{00000000-0000-0000-0000-000000000000}"/>
            </ac:spMkLst>
          </pc:spChg>
          <pc:picChg chg="mod">
            <ac:chgData name="GOMEZ, Paula" userId="c93cf399-3ed7-4230-9282-8831e3fe5ae7" providerId="ADAL" clId="{2C476E74-E3F1-4E8B-8EE2-7B2126CBC6BB}" dt="2023-06-07T09:09:07.154" v="10"/>
            <ac:picMkLst>
              <pc:docMk/>
              <pc:sldMasterMk cId="0" sldId="2147483648"/>
              <pc:sldLayoutMk cId="682728034" sldId="2147483768"/>
              <ac:picMk id="21"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682728034" sldId="2147483768"/>
              <ac:picMk id="24"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682728034" sldId="2147483768"/>
              <ac:picMk id="190"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682728034" sldId="2147483768"/>
              <ac:picMk id="192" creationId="{00000000-0000-0000-0000-000000000000}"/>
            </ac:picMkLst>
          </pc:picChg>
          <pc:picChg chg="mod">
            <ac:chgData name="GOMEZ, Paula" userId="c93cf399-3ed7-4230-9282-8831e3fe5ae7" providerId="ADAL" clId="{2C476E74-E3F1-4E8B-8EE2-7B2126CBC6BB}" dt="2023-06-07T09:09:07.154" v="10"/>
            <ac:picMkLst>
              <pc:docMk/>
              <pc:sldMasterMk cId="0" sldId="2147483648"/>
              <pc:sldLayoutMk cId="682728034" sldId="2147483768"/>
              <ac:picMk id="195"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4"/>
          </pc:sldLayoutMkLst>
          <pc:spChg chg="mod">
            <ac:chgData name="GOMEZ, Paula" userId="c93cf399-3ed7-4230-9282-8831e3fe5ae7" providerId="ADAL" clId="{2C476E74-E3F1-4E8B-8EE2-7B2126CBC6BB}" dt="2023-06-07T09:09:07.154" v="10"/>
            <ac:spMkLst>
              <pc:docMk/>
              <pc:sldMasterMk cId="0" sldId="2147484293"/>
              <pc:sldLayoutMk cId="0" sldId="2147484294"/>
              <ac:spMk id="11"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4"/>
              <ac:spMk id="12"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4"/>
              <ac:spMk id="14"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4"/>
              <ac:spMk id="15"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4"/>
              <ac:spMk id="20"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4"/>
              <ac:spMk id="30"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4"/>
              <ac:spMk id="31"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4"/>
              <ac:picMk id="4"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4"/>
              <ac:picMk id="13"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4"/>
              <ac:picMk id="2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4"/>
              <ac:picMk id="2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5"/>
          </pc:sldLayoutMkLst>
          <pc:spChg chg="mod">
            <ac:chgData name="GOMEZ, Paula" userId="c93cf399-3ed7-4230-9282-8831e3fe5ae7" providerId="ADAL" clId="{2C476E74-E3F1-4E8B-8EE2-7B2126CBC6BB}" dt="2023-06-07T09:09:07.154" v="10"/>
            <ac:spMkLst>
              <pc:docMk/>
              <pc:sldMasterMk cId="0" sldId="2147484293"/>
              <pc:sldLayoutMk cId="0" sldId="2147484295"/>
              <ac:spMk id="17"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5"/>
              <ac:spMk id="18"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5"/>
              <ac:spMk id="20"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5"/>
              <ac:spMk id="21"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5"/>
              <ac:spMk id="67"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5"/>
              <ac:spMk id="7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5"/>
              <ac:spMk id="75"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5"/>
              <ac:spMk id="76"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5"/>
              <ac:picMk id="19"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5"/>
              <ac:picMk id="22"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5"/>
              <ac:picMk id="6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6"/>
          </pc:sldLayoutMkLst>
          <pc:spChg chg="mod">
            <ac:chgData name="GOMEZ, Paula" userId="c93cf399-3ed7-4230-9282-8831e3fe5ae7" providerId="ADAL" clId="{2C476E74-E3F1-4E8B-8EE2-7B2126CBC6BB}" dt="2023-06-07T09:09:07.154" v="10"/>
            <ac:spMkLst>
              <pc:docMk/>
              <pc:sldMasterMk cId="0" sldId="2147484293"/>
              <pc:sldLayoutMk cId="0" sldId="2147484296"/>
              <ac:spMk id="1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5"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6"/>
              <ac:spMk id="17"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6"/>
              <ac:spMk id="18"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6"/>
              <ac:spMk id="13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47"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48"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4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50"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6"/>
              <ac:spMk id="151"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6"/>
              <ac:picMk id="16"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6"/>
              <ac:picMk id="140"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6"/>
              <ac:picMk id="141"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7"/>
          </pc:sldLayoutMkLst>
          <pc:spChg chg="mod">
            <ac:chgData name="GOMEZ, Paula" userId="c93cf399-3ed7-4230-9282-8831e3fe5ae7" providerId="ADAL" clId="{2C476E74-E3F1-4E8B-8EE2-7B2126CBC6BB}" dt="2023-06-07T09:09:07.154" v="10"/>
            <ac:spMkLst>
              <pc:docMk/>
              <pc:sldMasterMk cId="0" sldId="2147484293"/>
              <pc:sldLayoutMk cId="0" sldId="2147484297"/>
              <ac:spMk id="11"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7"/>
              <ac:spMk id="17"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7"/>
              <ac:spMk id="19"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7"/>
              <ac:spMk id="20"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7"/>
              <ac:spMk id="165"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7"/>
              <ac:spMk id="173"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7"/>
              <ac:spMk id="174"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7"/>
              <ac:picMk id="16"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7"/>
              <ac:picMk id="18"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7"/>
              <ac:picMk id="166"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8"/>
          </pc:sldLayoutMkLst>
          <pc:spChg chg="mod">
            <ac:chgData name="GOMEZ, Paula" userId="c93cf399-3ed7-4230-9282-8831e3fe5ae7" providerId="ADAL" clId="{2C476E74-E3F1-4E8B-8EE2-7B2126CBC6BB}" dt="2023-06-07T09:09:07.154" v="10"/>
            <ac:spMkLst>
              <pc:docMk/>
              <pc:sldMasterMk cId="0" sldId="2147484293"/>
              <pc:sldLayoutMk cId="0" sldId="2147484298"/>
              <ac:spMk id="14"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8"/>
              <ac:spMk id="15"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8"/>
              <ac:spMk id="17"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8"/>
              <ac:spMk id="18"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8"/>
              <ac:spMk id="181"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8"/>
              <ac:picMk id="13"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8"/>
              <ac:picMk id="16"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8"/>
              <ac:picMk id="182"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299"/>
          </pc:sldLayoutMkLst>
          <pc:spChg chg="mod">
            <ac:chgData name="GOMEZ, Paula" userId="c93cf399-3ed7-4230-9282-8831e3fe5ae7" providerId="ADAL" clId="{2C476E74-E3F1-4E8B-8EE2-7B2126CBC6BB}" dt="2023-06-07T09:09:07.154" v="10"/>
            <ac:spMkLst>
              <pc:docMk/>
              <pc:sldMasterMk cId="0" sldId="2147484293"/>
              <pc:sldLayoutMk cId="0" sldId="2147484299"/>
              <ac:spMk id="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9"/>
              <ac:spMk id="10"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299"/>
              <ac:spMk id="1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299"/>
              <ac:spMk id="1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299"/>
              <ac:spMk id="21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299"/>
              <ac:spMk id="220"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299"/>
              <ac:picMk id="1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9"/>
              <ac:picMk id="14"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299"/>
              <ac:picMk id="218" creationId="{00000000-0000-0000-0000-000000000000}"/>
            </ac:picMkLst>
          </pc:picChg>
        </pc:sldLayoutChg>
        <pc:sldLayoutChg chg="modSp">
          <pc:chgData name="GOMEZ, Paula" userId="c93cf399-3ed7-4230-9282-8831e3fe5ae7" providerId="ADAL" clId="{2C476E74-E3F1-4E8B-8EE2-7B2126CBC6BB}" dt="2023-06-07T09:09:07.154" v="10"/>
          <pc:sldLayoutMkLst>
            <pc:docMk/>
            <pc:sldMasterMk cId="0" sldId="2147484293"/>
            <pc:sldLayoutMk cId="0" sldId="2147484302"/>
          </pc:sldLayoutMkLst>
          <pc:spChg chg="mod">
            <ac:chgData name="GOMEZ, Paula" userId="c93cf399-3ed7-4230-9282-8831e3fe5ae7" providerId="ADAL" clId="{2C476E74-E3F1-4E8B-8EE2-7B2126CBC6BB}" dt="2023-06-07T09:09:07.154" v="10"/>
            <ac:spMkLst>
              <pc:docMk/>
              <pc:sldMasterMk cId="0" sldId="2147484293"/>
              <pc:sldLayoutMk cId="0" sldId="2147484302"/>
              <ac:spMk id="1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302"/>
              <ac:spMk id="20" creationId="{D9EE59E4-3199-91D9-5F8A-0D2D27C29203}"/>
            </ac:spMkLst>
          </pc:spChg>
          <pc:spChg chg="mod">
            <ac:chgData name="GOMEZ, Paula" userId="c93cf399-3ed7-4230-9282-8831e3fe5ae7" providerId="ADAL" clId="{2C476E74-E3F1-4E8B-8EE2-7B2126CBC6BB}" dt="2023-06-07T09:09:07.154" v="10"/>
            <ac:spMkLst>
              <pc:docMk/>
              <pc:sldMasterMk cId="0" sldId="2147484293"/>
              <pc:sldLayoutMk cId="0" sldId="2147484302"/>
              <ac:spMk id="22" creationId="{A346A323-B686-47AE-9F9F-05A21B8FBEF6}"/>
            </ac:spMkLst>
          </pc:spChg>
          <pc:spChg chg="mod">
            <ac:chgData name="GOMEZ, Paula" userId="c93cf399-3ed7-4230-9282-8831e3fe5ae7" providerId="ADAL" clId="{2C476E74-E3F1-4E8B-8EE2-7B2126CBC6BB}" dt="2023-06-07T09:09:07.154" v="10"/>
            <ac:spMkLst>
              <pc:docMk/>
              <pc:sldMasterMk cId="0" sldId="2147484293"/>
              <pc:sldLayoutMk cId="0" sldId="2147484302"/>
              <ac:spMk id="23" creationId="{9074E302-9B2A-4DE0-8AF2-AC86AD2A96DB}"/>
            </ac:spMkLst>
          </pc:spChg>
          <pc:spChg chg="mod">
            <ac:chgData name="GOMEZ, Paula" userId="c93cf399-3ed7-4230-9282-8831e3fe5ae7" providerId="ADAL" clId="{2C476E74-E3F1-4E8B-8EE2-7B2126CBC6BB}" dt="2023-06-07T09:09:07.154" v="10"/>
            <ac:spMkLst>
              <pc:docMk/>
              <pc:sldMasterMk cId="0" sldId="2147484293"/>
              <pc:sldLayoutMk cId="0" sldId="2147484302"/>
              <ac:spMk id="299" creationId="{00000000-0000-0000-0000-000000000000}"/>
            </ac:spMkLst>
          </pc:spChg>
          <pc:spChg chg="mod">
            <ac:chgData name="GOMEZ, Paula" userId="c93cf399-3ed7-4230-9282-8831e3fe5ae7" providerId="ADAL" clId="{2C476E74-E3F1-4E8B-8EE2-7B2126CBC6BB}" dt="2023-06-07T09:09:07.154" v="10"/>
            <ac:spMkLst>
              <pc:docMk/>
              <pc:sldMasterMk cId="0" sldId="2147484293"/>
              <pc:sldLayoutMk cId="0" sldId="2147484302"/>
              <ac:spMk id="300" creationId="{00000000-0000-0000-0000-000000000000}"/>
            </ac:spMkLst>
          </pc:spChg>
          <pc:picChg chg="mod">
            <ac:chgData name="GOMEZ, Paula" userId="c93cf399-3ed7-4230-9282-8831e3fe5ae7" providerId="ADAL" clId="{2C476E74-E3F1-4E8B-8EE2-7B2126CBC6BB}" dt="2023-06-07T09:09:07.154" v="10"/>
            <ac:picMkLst>
              <pc:docMk/>
              <pc:sldMasterMk cId="0" sldId="2147484293"/>
              <pc:sldLayoutMk cId="0" sldId="2147484302"/>
              <ac:picMk id="21" creationId="{00000000-0000-0000-0000-000000000000}"/>
            </ac:picMkLst>
          </pc:picChg>
          <pc:picChg chg="mod">
            <ac:chgData name="GOMEZ, Paula" userId="c93cf399-3ed7-4230-9282-8831e3fe5ae7" providerId="ADAL" clId="{2C476E74-E3F1-4E8B-8EE2-7B2126CBC6BB}" dt="2023-06-07T09:09:07.154" v="10"/>
            <ac:picMkLst>
              <pc:docMk/>
              <pc:sldMasterMk cId="0" sldId="2147484293"/>
              <pc:sldLayoutMk cId="0" sldId="2147484302"/>
              <ac:picMk id="24" creationId="{00000000-0000-0000-0000-000000000000}"/>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D820-F44F-8DD9-70AD5B289881}"/>
            </c:ext>
          </c:extLst>
        </c:ser>
        <c:dLbls>
          <c:showLegendKey val="0"/>
          <c:showVal val="0"/>
          <c:showCatName val="0"/>
          <c:showSerName val="0"/>
          <c:showPercent val="0"/>
          <c:showBubbleSize val="0"/>
        </c:dLbls>
        <c:gapWidth val="0"/>
        <c:overlap val="100"/>
        <c:axId val="123171584"/>
        <c:axId val="123173120"/>
      </c:barChart>
      <c:catAx>
        <c:axId val="123171584"/>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173120"/>
        <c:crosses val="autoZero"/>
        <c:auto val="1"/>
        <c:lblAlgn val="ctr"/>
        <c:lblOffset val="100"/>
        <c:tickLblSkip val="2"/>
        <c:noMultiLvlLbl val="0"/>
      </c:catAx>
      <c:valAx>
        <c:axId val="123173120"/>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17158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chemeClr val="accent1"/>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1</c:v>
                </c:pt>
                <c:pt idx="13">
                  <c:v>2</c:v>
                </c:pt>
                <c:pt idx="14">
                  <c:v>3</c:v>
                </c:pt>
                <c:pt idx="15">
                  <c:v>4</c:v>
                </c:pt>
                <c:pt idx="16">
                  <c:v>2</c:v>
                </c:pt>
                <c:pt idx="17">
                  <c:v>0</c:v>
                </c:pt>
                <c:pt idx="18">
                  <c:v>1</c:v>
                </c:pt>
                <c:pt idx="19">
                  <c:v>0</c:v>
                </c:pt>
                <c:pt idx="20">
                  <c:v>0</c:v>
                </c:pt>
                <c:pt idx="21">
                  <c:v>0</c:v>
                </c:pt>
                <c:pt idx="22">
                  <c:v>0</c:v>
                </c:pt>
                <c:pt idx="23">
                  <c:v>1</c:v>
                </c:pt>
                <c:pt idx="24">
                  <c:v>0</c:v>
                </c:pt>
                <c:pt idx="25">
                  <c:v>0</c:v>
                </c:pt>
              </c:numCache>
            </c:numRef>
          </c:val>
          <c:extLst>
            <c:ext xmlns:c16="http://schemas.microsoft.com/office/drawing/2014/chart" uri="{C3380CC4-5D6E-409C-BE32-E72D297353CC}">
              <c16:uniqueId val="{00000000-0B0B-3F4D-B005-4A7FE557099E}"/>
            </c:ext>
          </c:extLst>
        </c:ser>
        <c:dLbls>
          <c:showLegendKey val="0"/>
          <c:showVal val="0"/>
          <c:showCatName val="0"/>
          <c:showSerName val="0"/>
          <c:showPercent val="0"/>
          <c:showBubbleSize val="0"/>
        </c:dLbls>
        <c:gapWidth val="0"/>
        <c:overlap val="100"/>
        <c:axId val="123205120"/>
        <c:axId val="123207040"/>
      </c:barChart>
      <c:catAx>
        <c:axId val="123205120"/>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fr-FR" sz="1800" b="1" noProof="0">
                    <a:solidFill>
                      <a:schemeClr val="tx1"/>
                    </a:solidFill>
                  </a:rPr>
                  <a:t>Octobre 2015</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207040"/>
        <c:crosses val="autoZero"/>
        <c:auto val="1"/>
        <c:lblAlgn val="ctr"/>
        <c:lblOffset val="100"/>
        <c:tickLblSkip val="2"/>
        <c:noMultiLvlLbl val="0"/>
      </c:catAx>
      <c:valAx>
        <c:axId val="123207040"/>
        <c:scaling>
          <c:orientation val="minMax"/>
          <c:max val="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205120"/>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Cases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308F-B843-B750-3C12FD27C629}"/>
            </c:ext>
          </c:extLst>
        </c:ser>
        <c:dLbls>
          <c:showLegendKey val="0"/>
          <c:showVal val="0"/>
          <c:showCatName val="0"/>
          <c:showSerName val="0"/>
          <c:showPercent val="0"/>
          <c:showBubbleSize val="0"/>
        </c:dLbls>
        <c:gapWidth val="0"/>
        <c:overlap val="100"/>
        <c:axId val="123215232"/>
        <c:axId val="123237888"/>
      </c:barChart>
      <c:catAx>
        <c:axId val="123215232"/>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fr-FR" sz="1800" b="1" noProof="0" dirty="0">
                    <a:solidFill>
                      <a:schemeClr val="tx1"/>
                    </a:solidFill>
                  </a:rPr>
                  <a:t>Octobre 2015</a:t>
                </a:r>
              </a:p>
              <a:p>
                <a:pPr>
                  <a:defRPr/>
                </a:pPr>
                <a:r>
                  <a:rPr lang="fr-FR" sz="1800" b="1" noProof="0" dirty="0">
                    <a:solidFill>
                      <a:schemeClr val="tx1"/>
                    </a:solidFill>
                  </a:rPr>
                  <a:t>Date</a:t>
                </a:r>
                <a:r>
                  <a:rPr lang="fr-FR" sz="1800" b="1" baseline="0" noProof="0" dirty="0">
                    <a:solidFill>
                      <a:schemeClr val="tx1"/>
                    </a:solidFill>
                  </a:rPr>
                  <a:t> d’apparition</a:t>
                </a:r>
                <a:endParaRPr lang="fr-FR" sz="1800" b="1" noProof="0" dirty="0">
                  <a:solidFill>
                    <a:schemeClr val="tx1"/>
                  </a:solidFill>
                </a:endParaRP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237888"/>
        <c:crosses val="autoZero"/>
        <c:auto val="1"/>
        <c:lblAlgn val="ctr"/>
        <c:lblOffset val="100"/>
        <c:tickLblSkip val="2"/>
        <c:noMultiLvlLbl val="0"/>
      </c:catAx>
      <c:valAx>
        <c:axId val="123237888"/>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fr-FR" sz="1800" b="1" noProof="0" dirty="0">
                    <a:solidFill>
                      <a:schemeClr val="tx1"/>
                    </a:solidFill>
                  </a:rPr>
                  <a:t>Nombre</a:t>
                </a:r>
                <a:r>
                  <a:rPr lang="fr-FR" sz="1800" b="1" baseline="0" noProof="0" dirty="0">
                    <a:solidFill>
                      <a:schemeClr val="tx1"/>
                    </a:solidFill>
                  </a:rPr>
                  <a:t> de ca</a:t>
                </a:r>
                <a:r>
                  <a:rPr lang="fr-FR" sz="1800" b="1" noProof="0" dirty="0">
                    <a:solidFill>
                      <a:schemeClr val="tx1"/>
                    </a:solidFill>
                  </a:rPr>
                  <a:t>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23215232"/>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284ED001-BC38-124F-B8CE-0C38D72AF91B}"/>
              </a:ext>
            </a:extLst>
          </p:cNvPr>
          <p:cNvSpPr>
            <a:spLocks noGrp="1" noRot="1" noChangeAspect="1" noChangeArrowheads="1" noTextEdit="1"/>
          </p:cNvSpPr>
          <p:nvPr>
            <p:ph type="sldImg" idx="2"/>
          </p:nvPr>
        </p:nvSpPr>
        <p:spPr bwMode="auto">
          <a:xfrm>
            <a:off x="314325" y="869950"/>
            <a:ext cx="6169025" cy="347027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2051" name="Rectangle 3">
            <a:extLst>
              <a:ext uri="{FF2B5EF4-FFF2-40B4-BE49-F238E27FC236}">
                <a16:creationId xmlns:a16="http://schemas.microsoft.com/office/drawing/2014/main" id="{8105EBB8-85A6-474F-BC63-262D55829D38}"/>
              </a:ext>
            </a:extLst>
          </p:cNvPr>
          <p:cNvSpPr>
            <a:spLocks noGrp="1" noChangeArrowheads="1"/>
          </p:cNvSpPr>
          <p:nvPr>
            <p:ph type="body" sz="quarter" idx="3"/>
          </p:nvPr>
        </p:nvSpPr>
        <p:spPr bwMode="auto">
          <a:xfrm>
            <a:off x="906463" y="4719638"/>
            <a:ext cx="4984750" cy="417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rtlCol="0" anchor="t" anchorCtr="0" compatLnSpc="1">
            <a:prstTxWarp prst="textNoShape">
              <a:avLst/>
            </a:prstTxWarp>
          </a:bodyPr>
          <a:lstStyle/>
          <a:p>
            <a:pPr lvl="0" rtl="0"/>
            <a:r>
              <a:rPr lang="fr" noProof="0"/>
              <a:t>Cliquez pour modifier les styles de texte du masque</a:t>
            </a:r>
          </a:p>
          <a:p>
            <a:pPr lvl="1" rtl="0"/>
            <a:r>
              <a:rPr lang="fr" noProof="0"/>
              <a:t>Second niveau</a:t>
            </a:r>
          </a:p>
          <a:p>
            <a:pPr lvl="2" rtl="0"/>
            <a:r>
              <a:rPr lang="fr" noProof="0"/>
              <a:t>Troisième niveau</a:t>
            </a:r>
          </a:p>
          <a:p>
            <a:pPr lvl="3" rtl="0"/>
            <a:r>
              <a:rPr lang="fr" noProof="0"/>
              <a:t>Quatrième niveau</a:t>
            </a:r>
          </a:p>
          <a:p>
            <a:pPr lvl="4" rtl="0"/>
            <a:r>
              <a:rPr lang="fr" noProof="0"/>
              <a:t>Cinquième niveau</a:t>
            </a:r>
          </a:p>
        </p:txBody>
      </p:sp>
    </p:spTree>
    <p:extLst>
      <p:ext uri="{BB962C8B-B14F-4D97-AF65-F5344CB8AC3E}">
        <p14:creationId xmlns:p14="http://schemas.microsoft.com/office/powerpoint/2010/main" val="1088243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cdc.gov/vhf/ebola/outbreaks/2014-west-africa/distribution-map.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616785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sz="1200" kern="1200">
                <a:solidFill>
                  <a:schemeClr val="tx1"/>
                </a:solidFill>
                <a:effectLst/>
                <a:latin typeface="Arial" pitchFamily="34" charset="0"/>
                <a:ea typeface="+mn-ea"/>
                <a:cs typeface="Arial" pitchFamily="34" charset="0"/>
              </a:rPr>
              <a:t>Le processus décisionnel doit se dérouler en cinq étapes, à savoir : collecte, analyse, interprétation et diffusion de données, et mesures de suivi.</a:t>
            </a:r>
          </a:p>
          <a:p>
            <a:pPr rtl="0"/>
            <a:r>
              <a:rPr lang="fr" sz="1200" kern="1200">
                <a:solidFill>
                  <a:schemeClr val="tx1"/>
                </a:solidFill>
                <a:effectLst/>
                <a:latin typeface="Arial" pitchFamily="34" charset="0"/>
                <a:ea typeface="+mn-ea"/>
                <a:cs typeface="Arial" pitchFamily="34" charset="0"/>
              </a:rPr>
              <a:t> </a:t>
            </a:r>
          </a:p>
          <a:p>
            <a:pPr rtl="0"/>
            <a:r>
              <a:rPr lang="fr" sz="1200" kern="1200">
                <a:solidFill>
                  <a:schemeClr val="tx1"/>
                </a:solidFill>
                <a:effectLst/>
                <a:latin typeface="Arial" pitchFamily="34" charset="0"/>
                <a:ea typeface="+mn-ea"/>
                <a:cs typeface="Arial" pitchFamily="34" charset="0"/>
              </a:rPr>
              <a:t>Intéressons-nous pour commencer à la collecte de données. Avant de recueillir des données, vous devez définir la finalité globale du système ainsi que les objectifs spécifiques qui pourraient s’avérer nécessaires pour y parvenir.</a:t>
            </a:r>
            <a:br>
              <a:rPr lang="en-US" sz="1200" b="1" kern="1200">
                <a:solidFill>
                  <a:schemeClr val="tx1"/>
                </a:solidFill>
                <a:effectLst/>
                <a:latin typeface="Arial" pitchFamily="34" charset="0"/>
                <a:ea typeface="+mn-ea"/>
                <a:cs typeface="Arial" pitchFamily="34" charset="0"/>
              </a:rPr>
            </a:br>
            <a:endParaRPr lang="en-US" sz="1200" kern="1200">
              <a:solidFill>
                <a:schemeClr val="tx1"/>
              </a:solidFill>
              <a:effectLst/>
              <a:latin typeface="Arial" pitchFamily="34" charset="0"/>
              <a:ea typeface="+mn-ea"/>
              <a:cs typeface="Arial" pitchFamily="34" charset="0"/>
            </a:endParaRPr>
          </a:p>
          <a:p>
            <a:pPr rtl="0"/>
            <a:r>
              <a:rPr lang="fr" sz="1200" kern="1200">
                <a:solidFill>
                  <a:schemeClr val="tx1"/>
                </a:solidFill>
                <a:effectLst/>
                <a:latin typeface="Arial" pitchFamily="34" charset="0"/>
                <a:ea typeface="+mn-ea"/>
                <a:cs typeface="Arial" pitchFamily="34" charset="0"/>
              </a:rPr>
              <a:t>Exemples de questions à se poser :</a:t>
            </a:r>
          </a:p>
          <a:p>
            <a:pPr rtl="0"/>
            <a:r>
              <a:rPr lang="fr" sz="1200" kern="1200">
                <a:solidFill>
                  <a:schemeClr val="tx1"/>
                </a:solidFill>
                <a:effectLst/>
                <a:latin typeface="Arial" pitchFamily="34" charset="0"/>
                <a:ea typeface="+mn-ea"/>
                <a:cs typeface="Arial" pitchFamily="34" charset="0"/>
              </a:rPr>
              <a:t>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Qu’allons-nous surveiller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Qui collectera les données, et par quel moyen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Quelle est la population cible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Où le système est-il mis en œuvre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S’agira-t-il d’un système actif ou passif ? </a:t>
            </a:r>
          </a:p>
          <a:p>
            <a:pPr marL="171450" lvl="0" indent="-171450" rtl="0">
              <a:buFont typeface="Arial" panose="020B0604020202020204" pitchFamily="34" charset="0"/>
              <a:buChar char="•"/>
            </a:pPr>
            <a:r>
              <a:rPr lang="fr" sz="1200" kern="1200">
                <a:solidFill>
                  <a:schemeClr val="tx1"/>
                </a:solidFill>
                <a:effectLst/>
                <a:latin typeface="Arial" pitchFamily="34" charset="0"/>
                <a:ea typeface="+mn-ea"/>
                <a:cs typeface="Arial" pitchFamily="34" charset="0"/>
              </a:rPr>
              <a:t>Comment les données seront-elles transmises à la personne chargée de les analyser ?</a:t>
            </a:r>
          </a:p>
          <a:p>
            <a:pPr rtl="0"/>
            <a:r>
              <a:rPr lang="fr" sz="1200" kern="1200">
                <a:solidFill>
                  <a:schemeClr val="tx1"/>
                </a:solidFill>
                <a:effectLst/>
                <a:latin typeface="Arial" pitchFamily="34" charset="0"/>
                <a:ea typeface="+mn-ea"/>
                <a:cs typeface="Arial" pitchFamily="34" charset="0"/>
              </a:rPr>
              <a:t> </a:t>
            </a:r>
          </a:p>
          <a:p>
            <a:pPr defTabSz="914349" rtl="0">
              <a:spcBef>
                <a:spcPts val="0"/>
              </a:spcBef>
              <a:spcAft>
                <a:spcPts val="600"/>
              </a:spcAft>
              <a:defRPr/>
            </a:pPr>
            <a:endParaRPr lang="en-US"/>
          </a:p>
          <a:p>
            <a:pPr marL="0" marR="0" indent="0" algn="l" defTabSz="914349" rtl="0" eaLnBrk="0" fontAlgn="base" latinLnBrk="0" hangingPunct="0">
              <a:spcBef>
                <a:spcPts val="0"/>
              </a:spcBef>
              <a:spcAft>
                <a:spcPts val="600"/>
              </a:spcAft>
              <a:buClrTx/>
              <a:buSzTx/>
              <a:buFontTx/>
              <a:buNone/>
              <a:tabLst/>
              <a:defRPr/>
            </a:pPr>
            <a:endParaRPr lang="en-US"/>
          </a:p>
          <a:p>
            <a:pPr rtl="0"/>
            <a:endParaRPr lang="en-US" sz="1200" kern="1200">
              <a:solidFill>
                <a:schemeClr val="tx1"/>
              </a:solidFill>
              <a:effectLst/>
              <a:latin typeface="Arial" pitchFamily="34" charset="0"/>
              <a:ea typeface="+mn-ea"/>
              <a:cs typeface="Arial" pitchFamily="34" charset="0"/>
            </a:endParaRPr>
          </a:p>
          <a:p>
            <a:pPr rtl="0"/>
            <a:r>
              <a:rPr lang="fr" sz="1200" kern="1200">
                <a:solidFill>
                  <a:schemeClr val="tx1"/>
                </a:solidFill>
                <a:effectLst/>
                <a:latin typeface="Arial" pitchFamily="34" charset="0"/>
                <a:ea typeface="+mn-ea"/>
                <a:cs typeface="Arial" pitchFamily="34" charset="0"/>
              </a:rPr>
              <a:t>Source : Programme de formation en épidémiologie de terrain (FETP)</a:t>
            </a:r>
          </a:p>
          <a:p>
            <a:pPr rtl="0"/>
            <a:endParaRPr lang="en-US"/>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14</a:t>
            </a:fld>
            <a:endParaRPr lang="en-US" altLang="en-US"/>
          </a:p>
        </p:txBody>
      </p:sp>
    </p:spTree>
    <p:extLst>
      <p:ext uri="{BB962C8B-B14F-4D97-AF65-F5344CB8AC3E}">
        <p14:creationId xmlns:p14="http://schemas.microsoft.com/office/powerpoint/2010/main" val="3186885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b="1" dirty="0"/>
          </a:p>
          <a:p>
            <a:pPr rtl="0"/>
            <a:r>
              <a:rPr lang="fr" dirty="0"/>
              <a:t>Comment ce schéma est-il modifié en situation d’urgence ? Quelle est la place des EIR ?</a:t>
            </a:r>
          </a:p>
          <a:p>
            <a:pPr rtl="0"/>
            <a:endParaRPr lang="en-US" dirty="0"/>
          </a:p>
          <a:p>
            <a:pPr defTabSz="914349" rtl="0">
              <a:spcBef>
                <a:spcPts val="0"/>
              </a:spcBef>
              <a:spcAft>
                <a:spcPts val="600"/>
              </a:spcAf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 dirty="0"/>
              <a:t>Source : </a:t>
            </a:r>
            <a:r>
              <a:rPr lang="fr" sz="1200" kern="1200" dirty="0">
                <a:solidFill>
                  <a:schemeClr val="tx1"/>
                </a:solidFill>
                <a:latin typeface="Arial" charset="0"/>
                <a:ea typeface="+mn-ea"/>
                <a:cs typeface="+mn-cs"/>
              </a:rPr>
              <a:t>Adapté d’un document de </a:t>
            </a:r>
            <a:r>
              <a:rPr lang="fr" sz="1200" b="0" i="0" kern="1200" dirty="0">
                <a:solidFill>
                  <a:schemeClr val="tx1"/>
                </a:solidFill>
                <a:effectLst/>
                <a:latin typeface="Arial" charset="0"/>
                <a:ea typeface="+mn-ea"/>
                <a:cs typeface="+mn-cs"/>
              </a:rPr>
              <a:t>l’OMS. Département d’alerte et d’action en cas d’épidémie et de pandémie, ‎2000‎.</a:t>
            </a:r>
            <a:r>
              <a:rPr lang="en" sz="1200" b="0" i="1" kern="1200" dirty="0">
                <a:solidFill>
                  <a:schemeClr val="tx1"/>
                </a:solidFill>
                <a:effectLst/>
                <a:latin typeface="Arial" charset="0"/>
                <a:ea typeface="+mn-ea"/>
                <a:cs typeface="+mn-cs"/>
              </a:rPr>
              <a:t> Normes recommandées par l’OMS pour la surveillance – Deuxième édition. </a:t>
            </a:r>
            <a:r>
              <a:rPr lang="en" sz="1200" b="0" i="0" kern="1200" dirty="0">
                <a:solidFill>
                  <a:schemeClr val="tx1"/>
                </a:solidFill>
                <a:effectLst/>
                <a:latin typeface="Arial" charset="0"/>
                <a:ea typeface="+mn-ea"/>
                <a:cs typeface="+mn-cs"/>
              </a:rPr>
              <a:t>Genève. Disponible à l’adresse suivante : </a:t>
            </a:r>
            <a:r>
              <a:rPr lang="fr" sz="1200" b="0" i="0" u="none" strike="noStrike" kern="1200" dirty="0">
                <a:solidFill>
                  <a:schemeClr val="tx1"/>
                </a:solidFill>
                <a:effectLst/>
                <a:latin typeface="Arial" charset="0"/>
                <a:ea typeface="+mn-ea"/>
                <a:cs typeface="+mn-cs"/>
                <a:hlinkClick r:id="rId3"/>
              </a:rPr>
              <a:t>https://apps.who.int/iris/handle/10665/65894</a:t>
            </a:r>
            <a:endParaRPr lang="en-US" dirty="0"/>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15</a:t>
            </a:fld>
            <a:endParaRPr lang="en-US" altLang="en-US"/>
          </a:p>
        </p:txBody>
      </p:sp>
    </p:spTree>
    <p:extLst>
      <p:ext uri="{BB962C8B-B14F-4D97-AF65-F5344CB8AC3E}">
        <p14:creationId xmlns:p14="http://schemas.microsoft.com/office/powerpoint/2010/main" val="1790423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4C5FB5B4-9F3D-474A-9F24-E7A61C245DBD}" type="slidenum">
              <a:rPr lang="en-US" altLang="en-US" smtClean="0"/>
              <a:pPr rtl="0"/>
              <a:t>16</a:t>
            </a:fld>
            <a:endParaRPr lang="en-US" altLang="en-US"/>
          </a:p>
        </p:txBody>
      </p:sp>
    </p:spTree>
    <p:extLst>
      <p:ext uri="{BB962C8B-B14F-4D97-AF65-F5344CB8AC3E}">
        <p14:creationId xmlns:p14="http://schemas.microsoft.com/office/powerpoint/2010/main" val="4257650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latin typeface="Arial"/>
                <a:cs typeface="Arial"/>
              </a:rP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1966536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r>
              <a:rPr lang="fr" b="1"/>
              <a:t>S’agit-il d’une flambée épidémique ?</a:t>
            </a:r>
            <a:endParaRPr lang="en-GB" altLang="en-US"/>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3627241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a:extLst>
              <a:ext uri="{FF2B5EF4-FFF2-40B4-BE49-F238E27FC236}">
                <a16:creationId xmlns:a16="http://schemas.microsoft.com/office/drawing/2014/main" id="{E342FAF6-BFDA-5D42-B75C-9BA6C9B0B4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a:defRPr/>
            </a:pPr>
            <a:endParaRPr lang="en-US" altLang="en-US"/>
          </a:p>
        </p:txBody>
      </p:sp>
    </p:spTree>
    <p:extLst>
      <p:ext uri="{BB962C8B-B14F-4D97-AF65-F5344CB8AC3E}">
        <p14:creationId xmlns:p14="http://schemas.microsoft.com/office/powerpoint/2010/main" val="2904176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latin typeface="Arial"/>
                <a:cs typeface="Arial"/>
              </a:rP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588115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dirty="0"/>
              <a:t>PRÉCISEZ :</a:t>
            </a:r>
          </a:p>
          <a:p>
            <a:pPr rtl="0"/>
            <a:r>
              <a:rPr lang="fr" dirty="0"/>
              <a:t>Une enquête sur une flambée épidémique comporte trois grandes phases :</a:t>
            </a:r>
          </a:p>
          <a:p>
            <a:pPr rtl="0"/>
            <a:r>
              <a:rPr lang="fr" dirty="0"/>
              <a:t>1- phase descriptive</a:t>
            </a:r>
          </a:p>
          <a:p>
            <a:pPr rtl="0"/>
            <a:r>
              <a:rPr lang="fr" dirty="0"/>
              <a:t>2- phase explicative</a:t>
            </a:r>
          </a:p>
          <a:p>
            <a:pPr rtl="0"/>
            <a:r>
              <a:rPr lang="fr" dirty="0"/>
              <a:t>3- intervention</a:t>
            </a:r>
          </a:p>
          <a:p>
            <a:pPr rtl="0"/>
            <a:endParaRPr lang="en-US" dirty="0">
              <a:cs typeface="Arial"/>
            </a:endParaRPr>
          </a:p>
          <a:p>
            <a:pPr rtl="0"/>
            <a:r>
              <a:rPr lang="fr" b="1" dirty="0"/>
              <a:t>PRÉCISEZ :</a:t>
            </a:r>
          </a:p>
          <a:p>
            <a:pPr rtl="0"/>
            <a:r>
              <a:rPr lang="fr" dirty="0"/>
              <a:t>Au sein de ces trois phases, il existe 13 étapes à suivre dans le cadre d’une enquête sur une flambée épidémique. </a:t>
            </a:r>
            <a:r>
              <a:rPr lang="fr" b="1" i="1" dirty="0"/>
              <a:t>L’ordre de ces étapes peut varier, et certaines peuvent se dérouler simultanément.</a:t>
            </a:r>
            <a:endParaRPr lang="fr" dirty="0"/>
          </a:p>
          <a:p>
            <a:pPr rtl="0"/>
            <a:r>
              <a:rPr lang="fr" dirty="0"/>
              <a:t>Par exemple, en cas de flambée de diarrhée aqueuse aiguë, vous pouvez commencer par l’intervention (étape 11) en envoyant du chlore aux établissements de santé afin de commencer la chloration de l’eau avant même d’entamer le travail d’enquête sur le terrain.</a:t>
            </a:r>
          </a:p>
          <a:p>
            <a:pPr rtl="0"/>
            <a:endParaRPr lang="en-US" dirty="0"/>
          </a:p>
          <a:p>
            <a:pPr rtl="0"/>
            <a:r>
              <a:rPr lang="fr" dirty="0">
                <a:latin typeface="Arial"/>
                <a:cs typeface="Arial"/>
              </a:rPr>
              <a:t>Remarque à l’intention de l’animateur : Lisez la diapositive et précisez le point suivant : </a:t>
            </a:r>
          </a:p>
          <a:p>
            <a:pPr rtl="0"/>
            <a:r>
              <a:rPr lang="fr" b="1" dirty="0">
                <a:latin typeface="Arial"/>
                <a:cs typeface="Arial"/>
              </a:rPr>
              <a:t>La mise en œuvre des mesures de contrôle commence dès la détection de la flambée, et les mesures sont adaptées en fonction de l’évolution de cette dernière.</a:t>
            </a:r>
            <a:endParaRPr lang="en-US" dirty="0">
              <a:latin typeface="Arial"/>
              <a:cs typeface="Arial"/>
            </a:endParaRPr>
          </a:p>
          <a:p>
            <a:pPr rtl="0"/>
            <a:r>
              <a:rPr lang="fr" dirty="0">
                <a:latin typeface="Arial"/>
                <a:cs typeface="Arial"/>
              </a:rPr>
              <a:t>La phase descriptive ayant été abordée dans le Programme de formation en ligne sur les fondamentaux pour les EIR, cette séance sera plus particulièrement axée sur la phase explicative et la phase d’intervention (étapes 7 à 13).</a:t>
            </a:r>
          </a:p>
          <a:p>
            <a:pPr rtl="0"/>
            <a:endParaRPr lang="en-US" dirty="0">
              <a:cs typeface="Arial"/>
            </a:endParaRPr>
          </a:p>
          <a:p>
            <a:pPr rtl="0"/>
            <a:endParaRPr lang="en-US" dirty="0"/>
          </a:p>
          <a:p>
            <a:pPr rtl="0"/>
            <a:endParaRPr lang="en-US" dirty="0">
              <a:cs typeface="Arial"/>
            </a:endParaRPr>
          </a:p>
        </p:txBody>
      </p:sp>
    </p:spTree>
    <p:extLst>
      <p:ext uri="{BB962C8B-B14F-4D97-AF65-F5344CB8AC3E}">
        <p14:creationId xmlns:p14="http://schemas.microsoft.com/office/powerpoint/2010/main" val="4179315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latin typeface="Arial"/>
                <a:cs typeface="Arial"/>
              </a:rP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3009093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atin typeface="Arial"/>
            </a:endParaRPr>
          </a:p>
        </p:txBody>
      </p:sp>
    </p:spTree>
    <p:extLst>
      <p:ext uri="{BB962C8B-B14F-4D97-AF65-F5344CB8AC3E}">
        <p14:creationId xmlns:p14="http://schemas.microsoft.com/office/powerpoint/2010/main" val="8877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5" name="Shape 315"/>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278331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1937429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en-US" b="1" dirty="0" err="1"/>
              <a:t>POSEZ</a:t>
            </a:r>
            <a:r>
              <a:rPr lang="en-US" b="1" baseline="0" dirty="0"/>
              <a:t> AUX PARTICIPANTS LES QUESTION </a:t>
            </a:r>
            <a:r>
              <a:rPr lang="en-US" b="1" baseline="0" dirty="0" err="1"/>
              <a:t>SUIVANTES</a:t>
            </a:r>
            <a:r>
              <a:rPr lang="en-US" b="1" baseline="0" dirty="0"/>
              <a:t> </a:t>
            </a:r>
            <a:r>
              <a:rPr lang="en-US" b="1" dirty="0"/>
              <a:t>:</a:t>
            </a:r>
          </a:p>
          <a:p>
            <a:endParaRPr lang="fr-FR" b="0" dirty="0"/>
          </a:p>
          <a:p>
            <a:r>
              <a:rPr lang="fr-FR" b="0" dirty="0"/>
              <a:t>De quelle manière devrions-nous déterminer</a:t>
            </a:r>
            <a:r>
              <a:rPr lang="fr-FR" b="0" baseline="0" dirty="0"/>
              <a:t> les</a:t>
            </a:r>
            <a:r>
              <a:rPr lang="fr-FR" b="0" dirty="0"/>
              <a:t> rôles qui devraient être attribués à l’</a:t>
            </a:r>
            <a:r>
              <a:rPr lang="fr-FR" b="0" dirty="0" err="1"/>
              <a:t>EIR</a:t>
            </a:r>
            <a:r>
              <a:rPr lang="fr-FR" b="0" dirty="0"/>
              <a:t> dans l’intervention ? Qui devrait être mobilisé sur le terrain ?</a:t>
            </a:r>
          </a:p>
          <a:p>
            <a:endParaRPr lang="fr-FR" b="0" dirty="0"/>
          </a:p>
          <a:p>
            <a:r>
              <a:rPr lang="fr-FR" b="0" dirty="0"/>
              <a:t>De</a:t>
            </a:r>
            <a:r>
              <a:rPr lang="fr-FR" b="0" baseline="0" dirty="0"/>
              <a:t> quelle manière</a:t>
            </a:r>
            <a:r>
              <a:rPr lang="fr-FR" b="0" dirty="0"/>
              <a:t> votre équipe s’est-elle préparée à intervenir ?</a:t>
            </a:r>
          </a:p>
        </p:txBody>
      </p:sp>
    </p:spTree>
    <p:extLst>
      <p:ext uri="{BB962C8B-B14F-4D97-AF65-F5344CB8AC3E}">
        <p14:creationId xmlns:p14="http://schemas.microsoft.com/office/powerpoint/2010/main" val="25753365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1741594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altLang="en-US" dirty="0">
                <a:solidFill>
                  <a:srgbClr val="FF0000"/>
                </a:solidFill>
              </a:rPr>
              <a:t>Selon la maladie, il n’est pas nécessaire de confirmer tous les cas (par exemple, pour </a:t>
            </a:r>
            <a:r>
              <a:rPr lang="fr-FR" altLang="en-US" noProof="0" dirty="0">
                <a:solidFill>
                  <a:srgbClr val="FF0000"/>
                </a:solidFill>
              </a:rPr>
              <a:t>É</a:t>
            </a:r>
            <a:r>
              <a:rPr lang="fr-FR" altLang="en-US" dirty="0">
                <a:solidFill>
                  <a:srgbClr val="FF0000"/>
                </a:solidFill>
              </a:rPr>
              <a:t>bola, tous les cas doivent être confirmés mais</a:t>
            </a:r>
            <a:r>
              <a:rPr lang="fr-FR" altLang="en-US" baseline="0" dirty="0">
                <a:solidFill>
                  <a:srgbClr val="FF0000"/>
                </a:solidFill>
              </a:rPr>
              <a:t> </a:t>
            </a:r>
            <a:r>
              <a:rPr lang="fr-FR" altLang="en-US" dirty="0">
                <a:solidFill>
                  <a:srgbClr val="FF0000"/>
                </a:solidFill>
              </a:rPr>
              <a:t>pour le choléra, seuls quelques cas doivent être confirmés</a:t>
            </a:r>
            <a:r>
              <a:rPr lang="en-GB" altLang="en-US" dirty="0">
                <a:solidFill>
                  <a:srgbClr val="FF0000"/>
                </a:solidFill>
              </a:rPr>
              <a:t>).</a:t>
            </a:r>
          </a:p>
          <a:p>
            <a:endParaRPr lang="en-US" dirty="0"/>
          </a:p>
        </p:txBody>
      </p:sp>
    </p:spTree>
    <p:extLst>
      <p:ext uri="{BB962C8B-B14F-4D97-AF65-F5344CB8AC3E}">
        <p14:creationId xmlns:p14="http://schemas.microsoft.com/office/powerpoint/2010/main" val="1203829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2092143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36724784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61834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noProof="0" dirty="0"/>
              <a:t>Les</a:t>
            </a:r>
            <a:r>
              <a:rPr lang="fr-FR" baseline="0" noProof="0" dirty="0"/>
              <a:t> définitions de cas peuvent présenter plusieurs </a:t>
            </a:r>
            <a:r>
              <a:rPr lang="fr-FR" noProof="0" dirty="0"/>
              <a:t>niveaux. Souvent, les définitions de cas suspects ou possibles sont les plus inclusives, mais les moins certaines</a:t>
            </a:r>
            <a:r>
              <a:rPr lang="fr-FR" baseline="0" noProof="0" dirty="0"/>
              <a:t>. </a:t>
            </a:r>
          </a:p>
          <a:p>
            <a:endParaRPr lang="fr-FR" baseline="0" noProof="0" dirty="0"/>
          </a:p>
          <a:p>
            <a:r>
              <a:rPr lang="fr-FR" baseline="0" noProof="0" dirty="0"/>
              <a:t>Les définitions de cas confirmés sont celles qui sont les plus précises et fournissent le plus haut niveau de certitude d’un diagnostic correct, mais risquent de ne pas permettre de détecter des cas qui ne répondent pas à ces critères plus stricts. </a:t>
            </a:r>
          </a:p>
          <a:p>
            <a:endParaRPr lang="en-US" baseline="0" dirty="0"/>
          </a:p>
        </p:txBody>
      </p:sp>
      <p:sp>
        <p:nvSpPr>
          <p:cNvPr id="4" name="Slide Number Placeholder 3"/>
          <p:cNvSpPr>
            <a:spLocks noGrp="1"/>
          </p:cNvSpPr>
          <p:nvPr>
            <p:ph type="sldNum" sz="quarter" idx="4294967295"/>
          </p:nvPr>
        </p:nvSpPr>
        <p:spPr/>
        <p:txBody>
          <a:bodyPr/>
          <a:lstStyle/>
          <a:p>
            <a:fld id="{4C5FB5B4-9F3D-474A-9F24-E7A61C245DBD}" type="slidenum">
              <a:rPr lang="en-US" altLang="en-US" smtClean="0"/>
              <a:pPr/>
              <a:t>35</a:t>
            </a:fld>
            <a:endParaRPr lang="en-US" altLang="en-US"/>
          </a:p>
        </p:txBody>
      </p:sp>
    </p:spTree>
    <p:extLst>
      <p:ext uri="{BB962C8B-B14F-4D97-AF65-F5344CB8AC3E}">
        <p14:creationId xmlns:p14="http://schemas.microsoft.com/office/powerpoint/2010/main" val="20207140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6593703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noProof="0" dirty="0"/>
              <a:t>Utiliser</a:t>
            </a:r>
            <a:r>
              <a:rPr lang="fr-FR" baseline="0" noProof="0" dirty="0"/>
              <a:t> les systèmes de surveillance existants et  travailler activement à la recherche des cas.</a:t>
            </a:r>
            <a:endParaRPr lang="fr-FR" noProof="0" dirty="0"/>
          </a:p>
        </p:txBody>
      </p:sp>
    </p:spTree>
    <p:extLst>
      <p:ext uri="{BB962C8B-B14F-4D97-AF65-F5344CB8AC3E}">
        <p14:creationId xmlns:p14="http://schemas.microsoft.com/office/powerpoint/2010/main" val="1739721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4294967295"/>
          </p:nvPr>
        </p:nvSpPr>
        <p:spPr>
          <a:noFill/>
        </p:spPr>
        <p:txBody>
          <a:bodyPr rtlCol="0"/>
          <a:lstStyle/>
          <a:p>
            <a:pPr rtl="0"/>
            <a:fld id="{630B7C26-61E9-415C-A235-4EAECE602C66}" type="slidenum">
              <a:rPr lang="en-US" smtClean="0">
                <a:latin typeface="Arial" charset="0"/>
              </a:rPr>
              <a:pPr rtl="0"/>
              <a:t>7</a:t>
            </a:fld>
            <a:endParaRPr lang="en-US">
              <a:latin typeface="Arial" charset="0"/>
            </a:endParaRPr>
          </a:p>
        </p:txBody>
      </p:sp>
      <p:sp>
        <p:nvSpPr>
          <p:cNvPr id="27650" name="Rectangle 2"/>
          <p:cNvSpPr>
            <a:spLocks noGrp="1" noRot="1" noChangeAspect="1" noChangeArrowheads="1" noTextEdit="1"/>
          </p:cNvSpPr>
          <p:nvPr>
            <p:ph type="sldImg"/>
          </p:nvPr>
        </p:nvSpPr>
        <p:spPr>
          <a:xfrm>
            <a:off x="314325" y="869950"/>
            <a:ext cx="6169025" cy="3470275"/>
          </a:xfrm>
          <a:ln/>
        </p:spPr>
      </p:sp>
      <p:sp>
        <p:nvSpPr>
          <p:cNvPr id="27651" name="Rectangle 3"/>
          <p:cNvSpPr>
            <a:spLocks noGrp="1" noChangeArrowheads="1"/>
          </p:cNvSpPr>
          <p:nvPr>
            <p:ph type="body" idx="1"/>
          </p:nvPr>
        </p:nvSpPr>
        <p:spPr>
          <a:xfrm>
            <a:off x="701041" y="4387136"/>
            <a:ext cx="5608320" cy="2466888"/>
          </a:xfrm>
          <a:noFill/>
          <a:ln/>
        </p:spPr>
        <p:txBody>
          <a:bodyPr rtlCol="0"/>
          <a:lstStyle/>
          <a:p>
            <a:pPr rtl="0">
              <a:spcBef>
                <a:spcPts val="0"/>
              </a:spcBef>
              <a:spcAft>
                <a:spcPts val="600"/>
              </a:spcAft>
            </a:pPr>
            <a:r>
              <a:rPr lang="fr" b="1" dirty="0">
                <a:latin typeface="Arial" charset="0"/>
                <a:cs typeface="Arial" charset="0"/>
              </a:rPr>
              <a:t> </a:t>
            </a:r>
            <a:r>
              <a:rPr lang="fr" dirty="0">
                <a:latin typeface="Arial" charset="0"/>
                <a:cs typeface="Arial" charset="0"/>
              </a:rPr>
              <a:t>Le terme </a:t>
            </a:r>
            <a:r>
              <a:rPr lang="fr" i="1" dirty="0">
                <a:latin typeface="Arial" charset="0"/>
                <a:cs typeface="Arial" charset="0"/>
              </a:rPr>
              <a:t>surveillance</a:t>
            </a:r>
            <a:r>
              <a:rPr lang="fr" dirty="0">
                <a:latin typeface="Arial" charset="0"/>
                <a:cs typeface="Arial" charset="0"/>
              </a:rPr>
              <a:t> vient du verbe « veiller sur ».</a:t>
            </a:r>
            <a:endParaRPr lang="fr-FR" dirty="0">
              <a:latin typeface="Arial" charset="0"/>
              <a:cs typeface="Arial" charset="0"/>
            </a:endParaRPr>
          </a:p>
          <a:p>
            <a:pPr rtl="0">
              <a:spcBef>
                <a:spcPts val="0"/>
              </a:spcBef>
              <a:spcAft>
                <a:spcPts val="600"/>
              </a:spcAft>
            </a:pPr>
            <a:endParaRPr lang="en-US" dirty="0">
              <a:latin typeface="Arial" charset="0"/>
              <a:cs typeface="Arial" charset="0"/>
            </a:endParaRPr>
          </a:p>
          <a:p>
            <a:pPr rtl="0">
              <a:spcBef>
                <a:spcPts val="0"/>
              </a:spcBef>
              <a:spcAft>
                <a:spcPts val="600"/>
              </a:spcAft>
            </a:pPr>
            <a:r>
              <a:rPr lang="fr" dirty="0">
                <a:latin typeface="Arial" charset="0"/>
                <a:cs typeface="Arial" charset="0"/>
              </a:rPr>
              <a:t>&lt;</a:t>
            </a:r>
            <a:r>
              <a:rPr lang="fr" b="1" dirty="0">
                <a:latin typeface="Arial" charset="0"/>
                <a:cs typeface="Arial" charset="0"/>
              </a:rPr>
              <a:t>LISEZ</a:t>
            </a:r>
            <a:r>
              <a:rPr lang="fr" dirty="0">
                <a:latin typeface="Arial" charset="0"/>
                <a:cs typeface="Arial" charset="0"/>
              </a:rPr>
              <a:t> la définition affichée sur la diapositive.&gt;</a:t>
            </a:r>
            <a:endParaRPr lang="en-US" dirty="0"/>
          </a:p>
          <a:p>
            <a:pPr rtl="0" eaLnBrk="1" hangingPunct="1">
              <a:spcBef>
                <a:spcPts val="0"/>
              </a:spcBef>
              <a:spcAft>
                <a:spcPts val="600"/>
              </a:spcAft>
              <a:defRPr/>
            </a:pPr>
            <a:endParaRPr lang="en-US" dirty="0">
              <a:latin typeface="Arial" charset="0"/>
              <a:cs typeface="Arial" charset="0"/>
            </a:endParaRPr>
          </a:p>
          <a:p>
            <a:pPr rtl="0" eaLnBrk="1" hangingPunct="1">
              <a:spcBef>
                <a:spcPts val="0"/>
              </a:spcBef>
              <a:spcAft>
                <a:spcPts val="600"/>
              </a:spcAft>
              <a:defRPr/>
            </a:pPr>
            <a:r>
              <a:rPr lang="fr" dirty="0">
                <a:latin typeface="Arial"/>
                <a:cs typeface="Arial"/>
              </a:rPr>
              <a:t>Source : </a:t>
            </a:r>
            <a:r>
              <a:rPr lang="fr" sz="1200" b="0" i="0" kern="1200" dirty="0">
                <a:solidFill>
                  <a:schemeClr val="tx1"/>
                </a:solidFill>
                <a:effectLst/>
                <a:latin typeface="Arial"/>
                <a:cs typeface="Arial"/>
              </a:rPr>
              <a:t>CDC, Département de la santé et des services sociaux des États-Unis, « Introduction to Public Health ». Dans : </a:t>
            </a:r>
            <a:r>
              <a:rPr lang="en" sz="1200" b="0" i="1" kern="1200" dirty="0">
                <a:solidFill>
                  <a:schemeClr val="tx1"/>
                </a:solidFill>
                <a:effectLst/>
                <a:latin typeface="Arial"/>
                <a:cs typeface="Arial"/>
              </a:rPr>
              <a:t>Public Health 101 Series</a:t>
            </a:r>
            <a:r>
              <a:rPr lang="en" sz="1200" b="0" i="0" kern="1200" dirty="0">
                <a:solidFill>
                  <a:schemeClr val="tx1"/>
                </a:solidFill>
                <a:effectLst/>
                <a:latin typeface="Arial"/>
                <a:cs typeface="Arial"/>
              </a:rPr>
              <a:t>. Atlanta (GE), États-Unis, CDC, 2014. Disponible à l’adresse suivante : </a:t>
            </a:r>
            <a:r>
              <a:rPr lang="fr" sz="1200" b="0" i="0" u="sng" kern="1200" dirty="0">
                <a:solidFill>
                  <a:schemeClr val="tx1"/>
                </a:solidFill>
                <a:effectLst/>
                <a:latin typeface="Arial"/>
                <a:cs typeface="Arial"/>
                <a:hlinkClick r:id="rId3"/>
              </a:rPr>
              <a:t>https://www.cdc.gov/publichealth101/surveillance.html</a:t>
            </a:r>
            <a:r>
              <a:rPr lang="fr" sz="1200" b="0" i="0" kern="1200" dirty="0">
                <a:solidFill>
                  <a:schemeClr val="tx1"/>
                </a:solidFill>
                <a:effectLst/>
                <a:latin typeface="Arial"/>
                <a:cs typeface="Arial"/>
              </a:rPr>
              <a:t>.</a:t>
            </a:r>
            <a:r>
              <a:rPr lang="fr" dirty="0">
                <a:latin typeface="Arial"/>
                <a:cs typeface="Arial"/>
              </a:rPr>
              <a:t> </a:t>
            </a:r>
            <a:endParaRPr lang="en-US" b="0" i="0" kern="1200" dirty="0">
              <a:effectLst/>
              <a:latin typeface="Arial"/>
              <a:cs typeface="Arial"/>
            </a:endParaRPr>
          </a:p>
          <a:p>
            <a:pPr marL="0" marR="0" indent="0" algn="l" defTabSz="914400" rtl="0">
              <a:spcBef>
                <a:spcPts val="0"/>
              </a:spcBef>
              <a:spcAft>
                <a:spcPts val="600"/>
              </a:spcAft>
              <a:buClrTx/>
              <a:buSzTx/>
              <a:buFontTx/>
              <a:buNone/>
              <a:tabLst/>
              <a:defRPr/>
            </a:pPr>
            <a:endParaRPr lang="en-US" baseline="0" dirty="0">
              <a:latin typeface="Arial" charset="0"/>
              <a:cs typeface="Arial"/>
            </a:endParaRPr>
          </a:p>
          <a:p>
            <a:pPr rtl="0" eaLnBrk="1" hangingPunct="1">
              <a:spcBef>
                <a:spcPts val="0"/>
              </a:spcBef>
              <a:spcAft>
                <a:spcPts val="600"/>
              </a:spcAft>
              <a:defRPr/>
            </a:pPr>
            <a:endParaRPr lang="en-US" dirty="0">
              <a:latin typeface="Arial" charset="0"/>
              <a:cs typeface="Arial" charset="0"/>
            </a:endParaRPr>
          </a:p>
        </p:txBody>
      </p:sp>
    </p:spTree>
    <p:extLst>
      <p:ext uri="{BB962C8B-B14F-4D97-AF65-F5344CB8AC3E}">
        <p14:creationId xmlns:p14="http://schemas.microsoft.com/office/powerpoint/2010/main" val="4763720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noProof="0" dirty="0"/>
              <a:t>Les autres</a:t>
            </a:r>
            <a:r>
              <a:rPr lang="fr-FR" baseline="0" noProof="0" dirty="0"/>
              <a:t> informations à inclure dans une liste descriptive sont :</a:t>
            </a:r>
            <a:endParaRPr lang="fr-FR" noProof="0" dirty="0"/>
          </a:p>
          <a:p>
            <a:pPr marL="171450" indent="-171450">
              <a:buFont typeface="Arial" panose="020B0604020202020204" pitchFamily="34" charset="0"/>
              <a:buChar char="•"/>
            </a:pPr>
            <a:r>
              <a:rPr lang="fr-FR" noProof="0" dirty="0"/>
              <a:t>Le</a:t>
            </a:r>
            <a:r>
              <a:rPr lang="fr-FR" baseline="0" noProof="0" dirty="0"/>
              <a:t> lieu : lieu de résidence, établissement de soins de santé</a:t>
            </a:r>
          </a:p>
          <a:p>
            <a:pPr marL="171450" indent="-171450">
              <a:buFont typeface="Arial" panose="020B0604020202020204" pitchFamily="34" charset="0"/>
              <a:buChar char="•"/>
            </a:pPr>
            <a:r>
              <a:rPr lang="fr-FR" baseline="0" noProof="0" dirty="0"/>
              <a:t>Le statut du patient et l’issue de la maladie</a:t>
            </a:r>
          </a:p>
          <a:p>
            <a:pPr marL="171450" indent="-171450">
              <a:buFont typeface="Arial" panose="020B0604020202020204" pitchFamily="34" charset="0"/>
              <a:buChar char="•"/>
            </a:pPr>
            <a:r>
              <a:rPr lang="fr-FR" baseline="0" noProof="0" dirty="0"/>
              <a:t>La catégorie de cas</a:t>
            </a:r>
          </a:p>
          <a:p>
            <a:pPr marL="171450" indent="-171450">
              <a:buFont typeface="Arial" panose="020B0604020202020204" pitchFamily="34" charset="0"/>
              <a:buChar char="•"/>
            </a:pPr>
            <a:r>
              <a:rPr lang="fr-FR" baseline="0" noProof="0" dirty="0"/>
              <a:t>Les liens épidémiologiques</a:t>
            </a:r>
          </a:p>
          <a:p>
            <a:pPr marL="171450" indent="-171450">
              <a:buFont typeface="Arial" panose="020B0604020202020204" pitchFamily="34" charset="0"/>
              <a:buChar char="•"/>
            </a:pPr>
            <a:r>
              <a:rPr lang="fr-FR" baseline="0" noProof="0" dirty="0"/>
              <a:t>D’autres affections médicales</a:t>
            </a:r>
            <a:endParaRPr lang="fr-FR" noProof="0" dirty="0"/>
          </a:p>
          <a:p>
            <a:endParaRPr lang="en-US" dirty="0"/>
          </a:p>
        </p:txBody>
      </p:sp>
    </p:spTree>
    <p:extLst>
      <p:ext uri="{BB962C8B-B14F-4D97-AF65-F5344CB8AC3E}">
        <p14:creationId xmlns:p14="http://schemas.microsoft.com/office/powerpoint/2010/main" val="17916847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a:lstStyle/>
          <a:p>
            <a:r>
              <a:rPr lang="fr-FR" b="1" noProof="0" dirty="0"/>
              <a:t>DITES</a:t>
            </a:r>
            <a:r>
              <a:rPr lang="fr-FR" b="1" baseline="0" noProof="0" dirty="0"/>
              <a:t> AUX PARTICIPANTS </a:t>
            </a:r>
            <a:r>
              <a:rPr lang="fr-FR" b="1" noProof="0" dirty="0"/>
              <a:t>:</a:t>
            </a:r>
          </a:p>
          <a:p>
            <a:endParaRPr lang="fr-FR" noProof="0" dirty="0"/>
          </a:p>
          <a:p>
            <a:r>
              <a:rPr lang="fr-FR" baseline="0" noProof="0" dirty="0"/>
              <a:t>Examinons plus en détail  les étapes qui constituent une enquête sur une flambée épidémique.</a:t>
            </a:r>
            <a:endParaRPr lang="fr-FR" noProof="0" dirty="0"/>
          </a:p>
        </p:txBody>
      </p:sp>
    </p:spTree>
    <p:extLst>
      <p:ext uri="{BB962C8B-B14F-4D97-AF65-F5344CB8AC3E}">
        <p14:creationId xmlns:p14="http://schemas.microsoft.com/office/powerpoint/2010/main" val="2797914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a:t>Rappelez simplement en quoi consiste la phase descriptive par chronologie, par localisation géographique et par personne.</a:t>
            </a:r>
            <a:endParaRPr lang="en-US" b="1"/>
          </a:p>
        </p:txBody>
      </p:sp>
    </p:spTree>
    <p:extLst>
      <p:ext uri="{BB962C8B-B14F-4D97-AF65-F5344CB8AC3E}">
        <p14:creationId xmlns:p14="http://schemas.microsoft.com/office/powerpoint/2010/main" val="28550637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0" dirty="0"/>
              <a:t>Source : FETP, https://www.cdc.gov/training/quicklearns/createepi/</a:t>
            </a:r>
          </a:p>
          <a:p>
            <a:pPr rtl="0"/>
            <a:endParaRPr lang="en-US" b="0" dirty="0"/>
          </a:p>
          <a:p>
            <a:pPr rtl="0"/>
            <a:r>
              <a:rPr lang="fr" b="1" dirty="0"/>
              <a:t>PRÉCISEZ :</a:t>
            </a:r>
          </a:p>
          <a:p>
            <a:pPr rtl="0"/>
            <a:r>
              <a:rPr lang="fr" b="0" dirty="0"/>
              <a:t>Une courbe épidémique</a:t>
            </a:r>
            <a:r>
              <a:rPr lang="fr" sz="1200" b="0" i="0" kern="1200" dirty="0">
                <a:solidFill>
                  <a:schemeClr val="tx1"/>
                </a:solidFill>
                <a:effectLst/>
                <a:latin typeface="Arial" panose="020B0604020202020204" pitchFamily="34" charset="0"/>
                <a:ea typeface="+mn-ea"/>
                <a:cs typeface="+mn-cs"/>
              </a:rPr>
              <a:t> est une représentation visuelle de l’apparition de la maladie parmi les cas associés à une flambée.</a:t>
            </a:r>
          </a:p>
          <a:p>
            <a:pPr rtl="0"/>
            <a:endParaRPr lang="en-US" sz="1200" b="0" i="0" kern="1200" dirty="0">
              <a:solidFill>
                <a:schemeClr val="tx1"/>
              </a:solidFill>
              <a:effectLst/>
              <a:latin typeface="Arial" panose="020B0604020202020204" pitchFamily="34" charset="0"/>
              <a:ea typeface="+mn-ea"/>
              <a:cs typeface="+mn-cs"/>
            </a:endParaRPr>
          </a:p>
          <a:p>
            <a:pPr rtl="0"/>
            <a:r>
              <a:rPr lang="fr" sz="1200" b="0" i="0" kern="1200" dirty="0">
                <a:solidFill>
                  <a:schemeClr val="tx1"/>
                </a:solidFill>
                <a:effectLst/>
                <a:latin typeface="Arial" panose="020B0604020202020204" pitchFamily="34" charset="0"/>
                <a:ea typeface="+mn-ea"/>
                <a:cs typeface="+mn-cs"/>
              </a:rPr>
              <a:t>Indiquez que l’unité de temps (ici, des jours) est représentée en abscisse (axe horizontal) et que le nombre de cas est représenté en ordonnée (axe vertical).</a:t>
            </a:r>
          </a:p>
          <a:p>
            <a:pPr rtl="0"/>
            <a:endParaRPr lang="en-US" sz="1200" b="0" i="0" kern="1200" baseline="0" dirty="0">
              <a:solidFill>
                <a:schemeClr val="tx1"/>
              </a:solidFill>
              <a:effectLst/>
              <a:latin typeface="Arial" panose="020B0604020202020204" pitchFamily="34" charset="0"/>
              <a:ea typeface="+mn-ea"/>
              <a:cs typeface="+mn-cs"/>
            </a:endParaRPr>
          </a:p>
          <a:p>
            <a:pPr rtl="0"/>
            <a:r>
              <a:rPr lang="fr" sz="1200" b="0" i="0" kern="1200" dirty="0">
                <a:solidFill>
                  <a:schemeClr val="tx1"/>
                </a:solidFill>
                <a:effectLst/>
                <a:latin typeface="Arial" panose="020B0604020202020204" pitchFamily="34" charset="0"/>
                <a:ea typeface="+mn-ea"/>
                <a:cs typeface="+mn-cs"/>
              </a:rPr>
              <a:t>Des situations d’urgence peuvent nécessiter d’utiliser des unités de temps différentes en abscisse. Une flambée d’origine alimentaire à évolution rapide peut être mesurée en heures. Une flambée de maladie à évolution lente peut être mesurée en semaines ou en mois.</a:t>
            </a:r>
          </a:p>
        </p:txBody>
      </p:sp>
    </p:spTree>
    <p:extLst>
      <p:ext uri="{BB962C8B-B14F-4D97-AF65-F5344CB8AC3E}">
        <p14:creationId xmlns:p14="http://schemas.microsoft.com/office/powerpoint/2010/main" val="36700511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a:t>POSEZ LA QUESTION SUIVANTE</a:t>
            </a:r>
            <a:r>
              <a:rPr lang="fr"/>
              <a:t>:</a:t>
            </a:r>
          </a:p>
          <a:p>
            <a:pPr rtl="0"/>
            <a:r>
              <a:rPr lang="fr"/>
              <a:t>Pourquoi les courbes épidémiques sont-elles utiles ?</a:t>
            </a:r>
          </a:p>
        </p:txBody>
      </p:sp>
    </p:spTree>
    <p:extLst>
      <p:ext uri="{BB962C8B-B14F-4D97-AF65-F5344CB8AC3E}">
        <p14:creationId xmlns:p14="http://schemas.microsoft.com/office/powerpoint/2010/main" val="15980156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14325" y="869950"/>
            <a:ext cx="6169025" cy="3470275"/>
          </a:xfrm>
        </p:spPr>
      </p:sp>
      <p:sp>
        <p:nvSpPr>
          <p:cNvPr id="3" name="Espace réservé des commentaires 2"/>
          <p:cNvSpPr>
            <a:spLocks noGrp="1"/>
          </p:cNvSpPr>
          <p:nvPr>
            <p:ph type="body" idx="1"/>
          </p:nvPr>
        </p:nvSpPr>
        <p:spPr/>
        <p:txBody>
          <a:bodyPr rtlCol="0"/>
          <a:lstStyle/>
          <a:p>
            <a:pPr rtl="0"/>
            <a:r>
              <a:rPr lang="fr"/>
              <a:t>Les courbes épidémiques peuvent aider à déterminer le type de flambée en cas de source ou d’agent pathogène inconnus. </a:t>
            </a:r>
          </a:p>
          <a:p>
            <a:pPr rtl="0"/>
            <a:r>
              <a:rPr lang="fr"/>
              <a:t>Flambée à source ponctuelle : les personnes sont exposées à une même source sur une courte période (p. ex., consommation d’aliments contaminés au cours d’un repas). Tous les cas correspondent généralement à une seule période d’incubation.</a:t>
            </a:r>
          </a:p>
          <a:p>
            <a:pPr rtl="0"/>
            <a:r>
              <a:rPr lang="fr"/>
              <a:t>Flambée à source d’exposition commune continue : les personnes sont exposées à la même source mais sur une période continue. Les cas surviennent au-delà d’une seule période d’incubation.</a:t>
            </a:r>
          </a:p>
          <a:p>
            <a:pPr rtl="0"/>
            <a:r>
              <a:rPr lang="fr"/>
              <a:t>Flambée par propagation : la transmission se fait de personne à personne. Les cas apparaissent généralement sur la courbe sous forme de « vagues » (comme dans l’exemple présenté). </a:t>
            </a:r>
          </a:p>
          <a:p>
            <a:pPr rtl="0"/>
            <a:endParaRPr lang="en-US" baseline="0"/>
          </a:p>
          <a:p>
            <a:pPr rtl="0"/>
            <a:r>
              <a:rPr lang="fr"/>
              <a:t>Remarque : « propagation » = dissémination ou transmission.</a:t>
            </a:r>
          </a:p>
          <a:p>
            <a:pPr rtl="0"/>
            <a:endParaRPr lang="en-US"/>
          </a:p>
          <a:p>
            <a:pPr rtl="0"/>
            <a:endParaRPr lang="en-US"/>
          </a:p>
        </p:txBody>
      </p:sp>
    </p:spTree>
    <p:extLst>
      <p:ext uri="{BB962C8B-B14F-4D97-AF65-F5344CB8AC3E}">
        <p14:creationId xmlns:p14="http://schemas.microsoft.com/office/powerpoint/2010/main" val="41896693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a:t>PRÉCISEZ :</a:t>
            </a:r>
          </a:p>
          <a:p>
            <a:pPr rtl="0"/>
            <a:r>
              <a:rPr lang="fr" b="0"/>
              <a:t>Les courbes épidémiques nous montrent la chronologie d’un événement. Les cartes nous montrent des lieux.</a:t>
            </a:r>
          </a:p>
          <a:p>
            <a:pPr rtl="0"/>
            <a:endParaRPr lang="en-US" b="0"/>
          </a:p>
          <a:p>
            <a:pPr rtl="0"/>
            <a:endParaRPr lang="en-US" b="0"/>
          </a:p>
          <a:p>
            <a:pPr rtl="0"/>
            <a:endParaRPr lang="en-US" b="0"/>
          </a:p>
          <a:p>
            <a:pPr marL="0" marR="0" lvl="0" indent="0" algn="l" defTabSz="914400" rtl="0" eaLnBrk="0" fontAlgn="base" latinLnBrk="0" hangingPunct="0">
              <a:lnSpc>
                <a:spcPct val="100000"/>
              </a:lnSpc>
              <a:spcBef>
                <a:spcPct val="30000"/>
              </a:spcBef>
              <a:spcAft>
                <a:spcPct val="0"/>
              </a:spcAft>
              <a:buClrTx/>
              <a:buSzTx/>
              <a:buFontTx/>
              <a:buNone/>
              <a:tabLst/>
              <a:defRPr/>
            </a:pPr>
            <a:r>
              <a:rPr lang="fr" b="0"/>
              <a:t>Source : </a:t>
            </a:r>
            <a:r>
              <a:rPr lang="fr" sz="1200">
                <a:hlinkClick r:id="rId3"/>
              </a:rPr>
              <a:t>www.cdc.gov/vhf/ebola/outbreaks/2014-west-africa/distribution-map.html</a:t>
            </a:r>
            <a:r>
              <a:rPr lang="fr" sz="1200"/>
              <a:t> (page consultée le 25 février 2016)</a:t>
            </a:r>
            <a:r>
              <a:rPr lang="fr" b="0"/>
              <a:t>.</a:t>
            </a:r>
          </a:p>
          <a:p>
            <a:pPr rtl="0"/>
            <a:endParaRPr lang="en-US" b="0"/>
          </a:p>
        </p:txBody>
      </p:sp>
    </p:spTree>
    <p:extLst>
      <p:ext uri="{BB962C8B-B14F-4D97-AF65-F5344CB8AC3E}">
        <p14:creationId xmlns:p14="http://schemas.microsoft.com/office/powerpoint/2010/main" val="18405568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a:t>PRÉCISEZ :</a:t>
            </a:r>
          </a:p>
          <a:p>
            <a:pPr rtl="0"/>
            <a:r>
              <a:rPr lang="fr" b="0"/>
              <a:t>Les graphiques et les tableaux peuvent être utilisés pour décrire les personnes et les populations touchées.</a:t>
            </a:r>
          </a:p>
          <a:p>
            <a:pPr rtl="0"/>
            <a:endParaRPr lang="en-US" b="0"/>
          </a:p>
          <a:p>
            <a:pPr rtl="0"/>
            <a:r>
              <a:rPr lang="fr" b="0"/>
              <a:t>Caractéristiques individuelles à prendre en compte :</a:t>
            </a:r>
          </a:p>
          <a:p>
            <a:pPr marL="171450" indent="-171450" rtl="0">
              <a:spcBef>
                <a:spcPts val="600"/>
              </a:spcBef>
              <a:buFont typeface="Arial" panose="020B0604020202020204" pitchFamily="34" charset="0"/>
              <a:buChar char="•"/>
            </a:pPr>
            <a:r>
              <a:rPr lang="fr" sz="1200"/>
              <a:t>Âge</a:t>
            </a:r>
          </a:p>
          <a:p>
            <a:pPr marL="171450" indent="-171450" rtl="0">
              <a:spcBef>
                <a:spcPts val="600"/>
              </a:spcBef>
              <a:buFont typeface="Arial" panose="020B0604020202020204" pitchFamily="34" charset="0"/>
              <a:buChar char="•"/>
            </a:pPr>
            <a:r>
              <a:rPr lang="fr" sz="1200"/>
              <a:t>Sexe</a:t>
            </a:r>
          </a:p>
          <a:p>
            <a:pPr marL="171450" indent="-171450" rtl="0">
              <a:spcBef>
                <a:spcPts val="600"/>
              </a:spcBef>
              <a:buFont typeface="Arial" panose="020B0604020202020204" pitchFamily="34" charset="0"/>
              <a:buChar char="•"/>
            </a:pPr>
            <a:r>
              <a:rPr lang="fr" sz="1200"/>
              <a:t>Appartenance tribale ou autre</a:t>
            </a:r>
          </a:p>
          <a:p>
            <a:pPr marL="171450" indent="-171450" rtl="0">
              <a:spcBef>
                <a:spcPts val="600"/>
              </a:spcBef>
              <a:buFont typeface="Arial" panose="020B0604020202020204" pitchFamily="34" charset="0"/>
              <a:buChar char="•"/>
            </a:pPr>
            <a:r>
              <a:rPr lang="fr" sz="1200"/>
              <a:t>Profession</a:t>
            </a:r>
          </a:p>
          <a:p>
            <a:pPr marL="171450" indent="-171450" rtl="0">
              <a:spcBef>
                <a:spcPts val="600"/>
              </a:spcBef>
              <a:buFont typeface="Arial" panose="020B0604020202020204" pitchFamily="34" charset="0"/>
              <a:buChar char="•"/>
            </a:pPr>
            <a:r>
              <a:rPr lang="fr" sz="1200"/>
              <a:t>Revenu</a:t>
            </a:r>
          </a:p>
          <a:p>
            <a:pPr marL="171450" indent="-171450" rtl="0">
              <a:spcBef>
                <a:spcPts val="600"/>
              </a:spcBef>
              <a:buFont typeface="Arial" panose="020B0604020202020204" pitchFamily="34" charset="0"/>
              <a:buChar char="•"/>
            </a:pPr>
            <a:r>
              <a:rPr lang="fr" sz="1200"/>
              <a:t>Situation matrimoniale</a:t>
            </a:r>
          </a:p>
          <a:p>
            <a:pPr marL="171450" indent="-171450" rtl="0">
              <a:spcBef>
                <a:spcPts val="600"/>
              </a:spcBef>
              <a:buFont typeface="Arial" panose="020B0604020202020204" pitchFamily="34" charset="0"/>
              <a:buChar char="•"/>
            </a:pPr>
            <a:r>
              <a:rPr lang="fr" sz="1200"/>
              <a:t>Pathologies sous-jacentes</a:t>
            </a:r>
          </a:p>
          <a:p>
            <a:pPr marL="171450" indent="-171450" rtl="0">
              <a:spcBef>
                <a:spcPts val="600"/>
              </a:spcBef>
              <a:buFont typeface="Arial" panose="020B0604020202020204" pitchFamily="34" charset="0"/>
              <a:buChar char="•"/>
            </a:pPr>
            <a:r>
              <a:rPr lang="fr" sz="1200"/>
              <a:t>Etc.</a:t>
            </a:r>
          </a:p>
          <a:p>
            <a:pPr rtl="0"/>
            <a:endParaRPr lang="en-US" b="0"/>
          </a:p>
        </p:txBody>
      </p:sp>
    </p:spTree>
    <p:extLst>
      <p:ext uri="{BB962C8B-B14F-4D97-AF65-F5344CB8AC3E}">
        <p14:creationId xmlns:p14="http://schemas.microsoft.com/office/powerpoint/2010/main" val="8405163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p:txBody>
      </p:sp>
    </p:spTree>
    <p:extLst>
      <p:ext uri="{BB962C8B-B14F-4D97-AF65-F5344CB8AC3E}">
        <p14:creationId xmlns:p14="http://schemas.microsoft.com/office/powerpoint/2010/main" val="40313174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atin typeface="Arial"/>
            </a:endParaRPr>
          </a:p>
        </p:txBody>
      </p:sp>
    </p:spTree>
    <p:extLst>
      <p:ext uri="{BB962C8B-B14F-4D97-AF65-F5344CB8AC3E}">
        <p14:creationId xmlns:p14="http://schemas.microsoft.com/office/powerpoint/2010/main" val="336375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cs typeface="Arial"/>
            </a:endParaRPr>
          </a:p>
          <a:p>
            <a:pPr rtl="0"/>
            <a:r>
              <a:rPr lang="fr">
                <a:cs typeface="Arial"/>
              </a:rPr>
              <a:t>En situation d’urgence, les objectifs du système de surveillance restent inchangés, mais s’y ajoute l’objectif visant à indiquer les évolutions de la situation sanitaire pendant la durée de la situation d’urgence.</a:t>
            </a:r>
          </a:p>
          <a:p>
            <a:pPr rtl="0"/>
            <a:endParaRPr lang="en-US" baseline="0">
              <a:cs typeface="Arial"/>
            </a:endParaRPr>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a:t>
            </a:fld>
            <a:endParaRPr lang="en-US" altLang="en-US"/>
          </a:p>
        </p:txBody>
      </p:sp>
    </p:spTree>
    <p:extLst>
      <p:ext uri="{BB962C8B-B14F-4D97-AF65-F5344CB8AC3E}">
        <p14:creationId xmlns:p14="http://schemas.microsoft.com/office/powerpoint/2010/main" val="13547266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30565833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28894166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b="1"/>
              <a:t>POUR CHAQUE PAIRE, POSEZ LA QUESTION SUIVANTE :</a:t>
            </a:r>
            <a:endParaRPr lang="en-US" b="0"/>
          </a:p>
          <a:p>
            <a:pPr rtl="0"/>
            <a:r>
              <a:rPr lang="fr" b="0"/>
              <a:t>Où est l’exposition ?</a:t>
            </a:r>
          </a:p>
          <a:p>
            <a:pPr rtl="0"/>
            <a:r>
              <a:rPr lang="fr" b="0"/>
              <a:t>Où est l’effet ?</a:t>
            </a:r>
          </a:p>
          <a:p>
            <a:pPr rtl="0"/>
            <a:endParaRPr lang="en-US" b="0"/>
          </a:p>
          <a:p>
            <a:pPr rtl="0"/>
            <a:r>
              <a:rPr lang="fr" b="0"/>
              <a:t>&lt; Cliquez pour faire apparaître les réponses ligne par ligne. &gt;</a:t>
            </a:r>
            <a:endParaRPr lang="en-US" b="1"/>
          </a:p>
        </p:txBody>
      </p:sp>
    </p:spTree>
    <p:extLst>
      <p:ext uri="{BB962C8B-B14F-4D97-AF65-F5344CB8AC3E}">
        <p14:creationId xmlns:p14="http://schemas.microsoft.com/office/powerpoint/2010/main" val="42439862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dirty="0">
                <a:latin typeface="Arial" panose="020B0604020202020204" pitchFamily="34" charset="0"/>
                <a:cs typeface="Arial" panose="020B0604020202020204" pitchFamily="34" charset="0"/>
              </a:rPr>
              <a:t>Les valeurs aberrantes peuvent fournir des indices de première importance. Une valeur aberrante peut présenter une seule exposition commune avec la plupart des autres cas – quelle est cette exposition ?</a:t>
            </a:r>
            <a:endParaRPr lang="en-US" dirty="0"/>
          </a:p>
        </p:txBody>
      </p:sp>
    </p:spTree>
    <p:extLst>
      <p:ext uri="{BB962C8B-B14F-4D97-AF65-F5344CB8AC3E}">
        <p14:creationId xmlns:p14="http://schemas.microsoft.com/office/powerpoint/2010/main" val="28030805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2763497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40166892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
              <a:t>Le tableau 2x2 (comportant deux colonnes et deux lignes) est un outil servant à organiser les données relatives à l’exposition et à la maladie.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a:p>
          <a:p>
            <a:pPr marL="0" marR="0" lvl="0" indent="0" algn="l" defTabSz="914400" rtl="0" eaLnBrk="0" fontAlgn="base" latinLnBrk="0" hangingPunct="0">
              <a:lnSpc>
                <a:spcPct val="100000"/>
              </a:lnSpc>
              <a:spcBef>
                <a:spcPct val="30000"/>
              </a:spcBef>
              <a:spcAft>
                <a:spcPct val="0"/>
              </a:spcAft>
              <a:buClrTx/>
              <a:buSzTx/>
              <a:buFontTx/>
              <a:buNone/>
              <a:tabLst/>
              <a:defRPr/>
            </a:pPr>
            <a:r>
              <a:rPr lang="fr"/>
              <a:t>Les personnes sont comptabilisées selon leur exposition (exposée/non exposée) et leur atteinte ou non par la maladie (s’agissait-il d’un cas ou non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kern="1200" baseline="0">
              <a:solidFill>
                <a:schemeClr val="tx1"/>
              </a:solidFill>
              <a:latin typeface="Arial" panose="020B0604020202020204" pitchFamily="34"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 sz="1200" i="0" kern="1200">
                <a:solidFill>
                  <a:schemeClr val="tx1"/>
                </a:solidFill>
                <a:latin typeface="Arial" panose="020B0604020202020204" pitchFamily="34" charset="0"/>
                <a:ea typeface="+mn-ea"/>
                <a:cs typeface="Arial" charset="0"/>
              </a:rPr>
              <a:t>Le tableau 2x2 permet de calculer facilement les taux d’attaque (ou risque) parmi les personnes exposées, non exposées, et globalement.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kern="1200" baseline="0">
              <a:solidFill>
                <a:schemeClr val="tx1"/>
              </a:solidFill>
              <a:latin typeface="Arial" panose="020B0604020202020204" pitchFamily="34"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 sz="1200" i="0" kern="1200">
                <a:solidFill>
                  <a:schemeClr val="tx1"/>
                </a:solidFill>
                <a:latin typeface="Arial" panose="020B0604020202020204" pitchFamily="34" charset="0"/>
                <a:ea typeface="+mn-ea"/>
                <a:cs typeface="Arial" charset="0"/>
              </a:rPr>
              <a:t>Le rapport de risque (ou risque relatif) est une mesure permettant de comparer le risque de maladie entre les personnes exposées et les personnes non exposées. </a:t>
            </a:r>
            <a:endParaRPr lang="en-US" sz="1200" i="0" kern="1200">
              <a:solidFill>
                <a:schemeClr val="tx1"/>
              </a:solidFill>
              <a:latin typeface="Arial" panose="020B0604020202020204" pitchFamily="34" charset="0"/>
              <a:ea typeface="+mn-ea"/>
              <a:cs typeface="Arial" charset="0"/>
            </a:endParaRPr>
          </a:p>
          <a:p>
            <a:pPr rtl="0"/>
            <a:endParaRPr lang="en-US"/>
          </a:p>
        </p:txBody>
      </p:sp>
    </p:spTree>
    <p:extLst>
      <p:ext uri="{BB962C8B-B14F-4D97-AF65-F5344CB8AC3E}">
        <p14:creationId xmlns:p14="http://schemas.microsoft.com/office/powerpoint/2010/main" val="32105826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
              <a:t>Source : </a:t>
            </a:r>
            <a:r>
              <a:rPr lang="fr" sz="1200" i="1" kern="1200">
                <a:solidFill>
                  <a:schemeClr val="tx1"/>
                </a:solidFill>
                <a:latin typeface="Arial" panose="020B0604020202020204" pitchFamily="34" charset="0"/>
                <a:ea typeface="+mn-ea"/>
                <a:cs typeface="Arial" charset="0"/>
              </a:rPr>
              <a:t>Chen RT, </a:t>
            </a:r>
            <a:r>
              <a:rPr lang="en" sz="1200" i="1" kern="1200">
                <a:solidFill>
                  <a:schemeClr val="tx1"/>
                </a:solidFill>
                <a:latin typeface="Arial" panose="020B0604020202020204" pitchFamily="34" charset="0"/>
                <a:ea typeface="+mn-ea"/>
                <a:cs typeface="Arial" charset="0"/>
              </a:rPr>
              <a:t>et al., International Journal of Epidemiology, vol. 23, p. 185-193. 1994.</a:t>
            </a:r>
          </a:p>
          <a:p>
            <a:pPr rtl="0"/>
            <a:endParaRPr lang="en-US"/>
          </a:p>
        </p:txBody>
      </p:sp>
    </p:spTree>
    <p:extLst>
      <p:ext uri="{BB962C8B-B14F-4D97-AF65-F5344CB8AC3E}">
        <p14:creationId xmlns:p14="http://schemas.microsoft.com/office/powerpoint/2010/main" val="13077029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26650630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p:txBody>
      </p:sp>
    </p:spTree>
    <p:extLst>
      <p:ext uri="{BB962C8B-B14F-4D97-AF65-F5344CB8AC3E}">
        <p14:creationId xmlns:p14="http://schemas.microsoft.com/office/powerpoint/2010/main" val="3020468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a:t>La détection plus précoce des flambées peut permettre une intervention plus rapide, ce qui peut permettre d’éviter davantage de cas.</a:t>
            </a:r>
          </a:p>
          <a:p>
            <a:pPr rtl="0"/>
            <a:endParaRPr lang="en-US" baseline="0"/>
          </a:p>
          <a:p>
            <a:pPr rtl="0"/>
            <a:r>
              <a:rPr lang="fr"/>
              <a:t>Animateur : les courbes épidémiques sont abordées plus en détail dans le document </a:t>
            </a:r>
            <a:r>
              <a:rPr lang="fr" b="1"/>
              <a:t>« B4.1 Enquêtes sur les flambées épidémiques ».</a:t>
            </a:r>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9</a:t>
            </a:fld>
            <a:endParaRPr lang="en-US" altLang="en-US"/>
          </a:p>
        </p:txBody>
      </p:sp>
    </p:spTree>
    <p:extLst>
      <p:ext uri="{BB962C8B-B14F-4D97-AF65-F5344CB8AC3E}">
        <p14:creationId xmlns:p14="http://schemas.microsoft.com/office/powerpoint/2010/main" val="275448035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atin typeface="Arial"/>
            </a:endParaRPr>
          </a:p>
        </p:txBody>
      </p:sp>
    </p:spTree>
    <p:extLst>
      <p:ext uri="{BB962C8B-B14F-4D97-AF65-F5344CB8AC3E}">
        <p14:creationId xmlns:p14="http://schemas.microsoft.com/office/powerpoint/2010/main" val="14641333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a:t>Examinez l’habitat de l’agent ainsi que son mode de propagation ou de transmission.</a:t>
            </a:r>
          </a:p>
          <a:p>
            <a:pPr rtl="0"/>
            <a:endParaRPr lang="en-US"/>
          </a:p>
          <a:p>
            <a:pPr rtl="0"/>
            <a:r>
              <a:rPr lang="fr"/>
              <a:t>Certains agents, comme la dracunculose et le paludisme, peuvent vivre dans différents habitats durant leur cycle de vie.</a:t>
            </a:r>
          </a:p>
          <a:p>
            <a:pPr rtl="0"/>
            <a:endParaRPr lang="en-US" baseline="0"/>
          </a:p>
          <a:p>
            <a:pPr rtl="0"/>
            <a:r>
              <a:rPr lang="fr"/>
              <a:t>Moyens d’intervention</a:t>
            </a:r>
          </a:p>
          <a:p>
            <a:pPr marL="171450" indent="-171450" rtl="0">
              <a:buFont typeface="Arial" panose="020B0604020202020204" pitchFamily="34" charset="0"/>
              <a:buChar char="•"/>
            </a:pPr>
            <a:r>
              <a:rPr lang="fr"/>
              <a:t>Contrôle des réservoirs </a:t>
            </a:r>
          </a:p>
          <a:p>
            <a:pPr marL="171450" indent="-171450" rtl="0">
              <a:buFont typeface="Arial" panose="020B0604020202020204" pitchFamily="34" charset="0"/>
              <a:buChar char="•"/>
            </a:pPr>
            <a:r>
              <a:rPr lang="fr"/>
              <a:t>Interruption de la transmission </a:t>
            </a:r>
          </a:p>
          <a:p>
            <a:pPr marL="171450" indent="-171450" rtl="0">
              <a:buFont typeface="Arial" panose="020B0604020202020204" pitchFamily="34" charset="0"/>
              <a:buChar char="•"/>
            </a:pPr>
            <a:r>
              <a:rPr lang="fr"/>
              <a:t>Protection de l’hôte</a:t>
            </a:r>
            <a:endParaRPr lang="en-US"/>
          </a:p>
          <a:p>
            <a:pPr rtl="0"/>
            <a:endParaRPr lang="en-US"/>
          </a:p>
        </p:txBody>
      </p:sp>
    </p:spTree>
    <p:extLst>
      <p:ext uri="{BB962C8B-B14F-4D97-AF65-F5344CB8AC3E}">
        <p14:creationId xmlns:p14="http://schemas.microsoft.com/office/powerpoint/2010/main" val="15255521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20806577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a:t>Lorsque des mesures de contrôle ont été mises en œuvre, les données de surveillance peuvent indiquer si l’intervention a fonctionné. </a:t>
            </a:r>
          </a:p>
          <a:p>
            <a:pPr rtl="0"/>
            <a:endParaRPr lang="en-US"/>
          </a:p>
          <a:p>
            <a:pPr rtl="0"/>
            <a:r>
              <a:rPr lang="fr"/>
              <a:t>Une diminution du nombre de cas (graphique en haut à droite) indique que les mesures de contrôle sont efficaces.</a:t>
            </a:r>
          </a:p>
          <a:p>
            <a:pPr rtl="0"/>
            <a:endParaRPr lang="en-US" baseline="0"/>
          </a:p>
          <a:p>
            <a:pPr rtl="0"/>
            <a:r>
              <a:rPr lang="fr"/>
              <a:t>L’absence d’évolution ou l’augmentation du nombre de cas (graphique en haut à gauche) indique que les mesures de contrôle ne permettent pas d’enrayer la progression de la maladie.</a:t>
            </a:r>
            <a:endParaRPr lang="en-US"/>
          </a:p>
        </p:txBody>
      </p:sp>
    </p:spTree>
    <p:extLst>
      <p:ext uri="{BB962C8B-B14F-4D97-AF65-F5344CB8AC3E}">
        <p14:creationId xmlns:p14="http://schemas.microsoft.com/office/powerpoint/2010/main" val="46214028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endParaRPr lang="en-US"/>
          </a:p>
        </p:txBody>
      </p:sp>
    </p:spTree>
    <p:extLst>
      <p:ext uri="{BB962C8B-B14F-4D97-AF65-F5344CB8AC3E}">
        <p14:creationId xmlns:p14="http://schemas.microsoft.com/office/powerpoint/2010/main" val="32975494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br>
              <a:rPr lang="en-US" altLang="en-US">
                <a:ea typeface="ＭＳ Ｐゴシック" pitchFamily="34" charset="-128"/>
              </a:rPr>
            </a:br>
            <a:endParaRPr lang="en-US" altLang="en-US">
              <a:ea typeface="ＭＳ Ｐゴシック" pitchFamily="34" charset="-128"/>
            </a:endParaRPr>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83</a:t>
            </a:fld>
            <a:endParaRPr lang="en-US" altLang="en-US"/>
          </a:p>
        </p:txBody>
      </p:sp>
    </p:spTree>
    <p:extLst>
      <p:ext uri="{BB962C8B-B14F-4D97-AF65-F5344CB8AC3E}">
        <p14:creationId xmlns:p14="http://schemas.microsoft.com/office/powerpoint/2010/main" val="42518714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latin typeface="Arial"/>
                <a:cs typeface="Arial"/>
              </a:rP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25343191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rtl="0"/>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85</a:t>
            </a:fld>
            <a:endParaRPr lang="en-US" altLang="en-US"/>
          </a:p>
        </p:txBody>
      </p:sp>
    </p:spTree>
    <p:extLst>
      <p:ext uri="{BB962C8B-B14F-4D97-AF65-F5344CB8AC3E}">
        <p14:creationId xmlns:p14="http://schemas.microsoft.com/office/powerpoint/2010/main" val="2400032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dirty="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rtl="0"/>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rtl="0"/>
            <a:endParaRPr lang="en-US" dirty="0"/>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86</a:t>
            </a:fld>
            <a:endParaRPr lang="en-US" altLang="en-US"/>
          </a:p>
        </p:txBody>
      </p:sp>
    </p:spTree>
    <p:extLst>
      <p:ext uri="{BB962C8B-B14F-4D97-AF65-F5344CB8AC3E}">
        <p14:creationId xmlns:p14="http://schemas.microsoft.com/office/powerpoint/2010/main" val="420956195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defRPr/>
            </a:pPr>
            <a:endParaRPr lang="en-GB" altLang="en-US" b="1">
              <a:cs typeface="Arial"/>
            </a:endParaRPr>
          </a:p>
          <a:p>
            <a:pPr rtl="0">
              <a:defRPr/>
            </a:pPr>
            <a:endParaRPr lang="en-US" altLang="en-US"/>
          </a:p>
          <a:p>
            <a:pPr rtl="0">
              <a:defRPr/>
            </a:pPr>
            <a:r>
              <a:rPr lang="fr"/>
              <a:t>Examiner les points suivants : </a:t>
            </a:r>
          </a:p>
          <a:p>
            <a:pPr marL="171450" indent="-171450" rtl="0">
              <a:buFont typeface="Arial" panose="020B0604020202020204" pitchFamily="34" charset="0"/>
              <a:buChar char="•"/>
              <a:defRPr/>
            </a:pPr>
            <a:r>
              <a:rPr lang="fr"/>
              <a:t>Le nombre de cas déclarés est-il supérieur au nombre de cas attendus ? </a:t>
            </a:r>
          </a:p>
          <a:p>
            <a:pPr marL="171450" indent="-171450" rtl="0">
              <a:buFont typeface="Arial" panose="020B0604020202020204" pitchFamily="34" charset="0"/>
              <a:buChar char="•"/>
              <a:defRPr/>
            </a:pPr>
            <a:r>
              <a:rPr lang="fr"/>
              <a:t>Les cas sont-ils regroupés par chronologie, par localisation géographique ou par personne ? </a:t>
            </a:r>
          </a:p>
          <a:p>
            <a:pPr marL="171450" indent="-171450" rtl="0">
              <a:buFont typeface="Arial" panose="020B0604020202020204" pitchFamily="34" charset="0"/>
              <a:buChar char="•"/>
              <a:defRPr/>
            </a:pPr>
            <a:r>
              <a:rPr lang="fr"/>
              <a:t>La situation est-elle jugée préoccupante par les agents de santé, les écoles, les institutions ou même les médias ? </a:t>
            </a:r>
          </a:p>
          <a:p>
            <a:pPr marL="171450" indent="-171450" rtl="0">
              <a:buFont typeface="Arial" panose="020B0604020202020204" pitchFamily="34" charset="0"/>
              <a:buChar char="•"/>
              <a:defRPr/>
            </a:pPr>
            <a:endParaRPr lang="en-US" altLang="en-US"/>
          </a:p>
          <a:p>
            <a:pPr marL="0" indent="0" rtl="0">
              <a:buFont typeface="Arial" panose="020B0604020202020204" pitchFamily="34" charset="0"/>
              <a:buNone/>
              <a:defRPr/>
            </a:pPr>
            <a:r>
              <a:rPr lang="fr">
                <a:latin typeface="Arial"/>
                <a:cs typeface="Arial"/>
              </a:rPr>
              <a:t>Avant de signaler une flambée épidémique, il convient de s’assurer que l’augmentation ou la réduction du nombre de cas déclarés n’est pas due à des causes artificielles, comme une modification des modalités de déclaration au niveau local, un intérêt accru pour une maladie, ou la présence de nouveaux effectifs de santé ou d’un nouvel établissement de santé.</a:t>
            </a:r>
          </a:p>
          <a:p>
            <a:pPr rtl="0">
              <a:defRPr/>
            </a:pPr>
            <a:endParaRPr lang="en-US" altLang="en-US"/>
          </a:p>
          <a:p>
            <a:pPr rtl="0"/>
            <a:endParaRPr lang="en-US"/>
          </a:p>
        </p:txBody>
      </p:sp>
    </p:spTree>
    <p:extLst>
      <p:ext uri="{BB962C8B-B14F-4D97-AF65-F5344CB8AC3E}">
        <p14:creationId xmlns:p14="http://schemas.microsoft.com/office/powerpoint/2010/main" val="2409185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spcBef>
                <a:spcPts val="0"/>
              </a:spcBef>
              <a:spcAft>
                <a:spcPts val="600"/>
              </a:spcAft>
            </a:pPr>
            <a:r>
              <a:rPr lang="fr">
                <a:latin typeface="Arial"/>
                <a:cs typeface="Arial"/>
              </a:rPr>
              <a:t>Voici quelques utilisations spécifiques de la surveillance de la santé publique.</a:t>
            </a:r>
            <a:endParaRPr lang="en-US"/>
          </a:p>
          <a:p>
            <a:pPr rtl="0">
              <a:spcBef>
                <a:spcPts val="0"/>
              </a:spcBef>
              <a:spcAft>
                <a:spcPts val="600"/>
              </a:spcAft>
            </a:pPr>
            <a:endParaRPr lang="en-US" baseline="0"/>
          </a:p>
          <a:p>
            <a:pPr marL="0" marR="0" lvl="0" indent="0" algn="l" defTabSz="914400" rtl="0" eaLnBrk="0" fontAlgn="base" latinLnBrk="0" hangingPunct="0">
              <a:lnSpc>
                <a:spcPct val="100000"/>
              </a:lnSpc>
              <a:spcBef>
                <a:spcPts val="0"/>
              </a:spcBef>
              <a:spcAft>
                <a:spcPts val="600"/>
              </a:spcAft>
              <a:buClrTx/>
              <a:buSzTx/>
              <a:buFontTx/>
              <a:buNone/>
              <a:tabLst/>
              <a:defRPr/>
            </a:pPr>
            <a:endParaRPr lang="en-US"/>
          </a:p>
          <a:p>
            <a:pPr rtl="0">
              <a:spcBef>
                <a:spcPts val="0"/>
              </a:spcBef>
              <a:spcAft>
                <a:spcPts val="600"/>
              </a:spcAft>
            </a:pPr>
            <a:endParaRPr lang="en-US" baseline="0"/>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10</a:t>
            </a:fld>
            <a:endParaRPr lang="en-US" altLang="en-US"/>
          </a:p>
        </p:txBody>
      </p:sp>
    </p:spTree>
    <p:extLst>
      <p:ext uri="{BB962C8B-B14F-4D97-AF65-F5344CB8AC3E}">
        <p14:creationId xmlns:p14="http://schemas.microsoft.com/office/powerpoint/2010/main" val="112921487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kern="120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rtl="0"/>
            <a:endParaRPr lang="en-US"/>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88</a:t>
            </a:fld>
            <a:endParaRPr lang="en-US" altLang="en-US"/>
          </a:p>
        </p:txBody>
      </p:sp>
    </p:spTree>
    <p:extLst>
      <p:ext uri="{BB962C8B-B14F-4D97-AF65-F5344CB8AC3E}">
        <p14:creationId xmlns:p14="http://schemas.microsoft.com/office/powerpoint/2010/main" val="3732132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429496729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eaLnBrk="0" hangingPunct="0">
              <a:defRPr sz="2800">
                <a:solidFill>
                  <a:schemeClr val="tx1"/>
                </a:solidFill>
                <a:latin typeface="Times New Roman" pitchFamily="18" charset="0"/>
                <a:cs typeface="Times New Roman" pitchFamily="18" charset="0"/>
              </a:defRPr>
            </a:lvl1pPr>
            <a:lvl2pPr marL="751494" indent="-289036" eaLnBrk="0" hangingPunct="0">
              <a:defRPr sz="2800">
                <a:solidFill>
                  <a:schemeClr val="tx1"/>
                </a:solidFill>
                <a:latin typeface="Times New Roman" pitchFamily="18" charset="0"/>
                <a:cs typeface="Times New Roman" pitchFamily="18" charset="0"/>
              </a:defRPr>
            </a:lvl2pPr>
            <a:lvl3pPr marL="1156145" indent="-231229" eaLnBrk="0" hangingPunct="0">
              <a:defRPr sz="2800">
                <a:solidFill>
                  <a:schemeClr val="tx1"/>
                </a:solidFill>
                <a:latin typeface="Times New Roman" pitchFamily="18" charset="0"/>
                <a:cs typeface="Times New Roman" pitchFamily="18" charset="0"/>
              </a:defRPr>
            </a:lvl3pPr>
            <a:lvl4pPr marL="1618602" indent="-231229" eaLnBrk="0" hangingPunct="0">
              <a:defRPr sz="2800">
                <a:solidFill>
                  <a:schemeClr val="tx1"/>
                </a:solidFill>
                <a:latin typeface="Times New Roman" pitchFamily="18" charset="0"/>
                <a:cs typeface="Times New Roman" pitchFamily="18" charset="0"/>
              </a:defRPr>
            </a:lvl4pPr>
            <a:lvl5pPr marL="2081060" indent="-231229" eaLnBrk="0" hangingPunct="0">
              <a:defRPr sz="2800">
                <a:solidFill>
                  <a:schemeClr val="tx1"/>
                </a:solidFill>
                <a:latin typeface="Times New Roman" pitchFamily="18" charset="0"/>
                <a:cs typeface="Times New Roman" pitchFamily="18" charset="0"/>
              </a:defRPr>
            </a:lvl5pPr>
            <a:lvl6pPr marL="2543518"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6pPr>
            <a:lvl7pPr marL="3005976"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7pPr>
            <a:lvl8pPr marL="3468434"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8pPr>
            <a:lvl9pPr marL="3930891" indent="-231229" eaLnBrk="0" fontAlgn="base" hangingPunct="0">
              <a:spcBef>
                <a:spcPct val="0"/>
              </a:spcBef>
              <a:spcAft>
                <a:spcPct val="0"/>
              </a:spcAft>
              <a:defRPr sz="2800">
                <a:solidFill>
                  <a:schemeClr val="tx1"/>
                </a:solidFill>
                <a:latin typeface="Times New Roman" pitchFamily="18" charset="0"/>
                <a:cs typeface="Times New Roman" pitchFamily="18" charset="0"/>
              </a:defRPr>
            </a:lvl9pPr>
          </a:lstStyle>
          <a:p>
            <a:pPr rtl="0" eaLnBrk="1" hangingPunct="1"/>
            <a:fld id="{E095AF32-1AD6-41F1-A68F-631C2218AC61}" type="slidenum">
              <a:rPr lang="en-US" sz="1200">
                <a:latin typeface="Arial" charset="0"/>
                <a:cs typeface="Arial" charset="0"/>
              </a:rPr>
              <a:pPr rtl="0" eaLnBrk="1" hangingPunct="1"/>
              <a:t>11</a:t>
            </a:fld>
            <a:endParaRPr lang="en-US" sz="1200">
              <a:latin typeface="Arial" charset="0"/>
              <a:cs typeface="Arial" charset="0"/>
            </a:endParaRPr>
          </a:p>
        </p:txBody>
      </p:sp>
      <p:sp>
        <p:nvSpPr>
          <p:cNvPr id="80899" name="Rectangle 2"/>
          <p:cNvSpPr>
            <a:spLocks noGrp="1" noRot="1" noChangeAspect="1" noChangeArrowheads="1" noTextEdit="1"/>
          </p:cNvSpPr>
          <p:nvPr>
            <p:ph type="sldImg"/>
          </p:nvPr>
        </p:nvSpPr>
        <p:spPr>
          <a:xfrm>
            <a:off x="314325" y="869950"/>
            <a:ext cx="6169025" cy="3470275"/>
          </a:xfrm>
          <a:ln/>
        </p:spPr>
      </p:sp>
      <p:sp>
        <p:nvSpPr>
          <p:cNvPr id="80900" name="Rectangle 3"/>
          <p:cNvSpPr>
            <a:spLocks noGrp="1" noChangeArrowheads="1"/>
          </p:cNvSpPr>
          <p:nvPr>
            <p:ph type="body" idx="1"/>
          </p:nvPr>
        </p:nvSpPr>
        <p:spPr>
          <a:xfrm>
            <a:off x="701041" y="4387138"/>
            <a:ext cx="5608320" cy="6832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p>
            <a:pPr defTabSz="924916" rtl="0" eaLnBrk="1" hangingPunct="1">
              <a:spcBef>
                <a:spcPts val="0"/>
              </a:spcBef>
              <a:spcAft>
                <a:spcPts val="600"/>
              </a:spcAft>
              <a:defRPr/>
            </a:pPr>
            <a:r>
              <a:rPr lang="fr">
                <a:solidFill>
                  <a:srgbClr val="4D4D4D"/>
                </a:solidFill>
                <a:latin typeface="Arial"/>
                <a:cs typeface="Arial"/>
              </a:rPr>
              <a:t>La surveillance fondée sur les indicateurs et la surveillance fondée sur les événements permettent d’obtenir des informations afin de détecter un événement de santé publique tel qu’une flambée épidémique.</a:t>
            </a:r>
            <a:endParaRPr lang="en-US">
              <a:solidFill>
                <a:srgbClr val="4D4D4D"/>
              </a:solidFill>
              <a:cs typeface="Arial"/>
            </a:endParaRPr>
          </a:p>
        </p:txBody>
      </p:sp>
    </p:spTree>
    <p:extLst>
      <p:ext uri="{BB962C8B-B14F-4D97-AF65-F5344CB8AC3E}">
        <p14:creationId xmlns:p14="http://schemas.microsoft.com/office/powerpoint/2010/main" val="761333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p:txBody>
          <a:bodyPr rtlCol="0"/>
          <a:lstStyle/>
          <a:p>
            <a:pPr rtl="0"/>
            <a:r>
              <a:rPr lang="fr"/>
              <a:t>&lt;</a:t>
            </a:r>
            <a:r>
              <a:rPr lang="fr" b="1"/>
              <a:t>LISEZ</a:t>
            </a:r>
            <a:r>
              <a:rPr lang="fr"/>
              <a:t> les principes clés.&gt;</a:t>
            </a:r>
          </a:p>
          <a:p>
            <a:pPr rtl="0"/>
            <a:endParaRPr lang="en-US" baseline="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p>
          <a:p>
            <a:pPr rtl="0"/>
            <a:endParaRPr lang="en-US"/>
          </a:p>
        </p:txBody>
      </p:sp>
      <p:sp>
        <p:nvSpPr>
          <p:cNvPr id="4" name="Slide Number Placeholder 3"/>
          <p:cNvSpPr>
            <a:spLocks noGrp="1"/>
          </p:cNvSpPr>
          <p:nvPr>
            <p:ph type="sldNum" sz="quarter" idx="4294967295"/>
          </p:nvPr>
        </p:nvSpPr>
        <p:spPr/>
        <p:txBody>
          <a:bodyPr rtlCol="0"/>
          <a:lstStyle/>
          <a:p>
            <a:pPr rtl="0"/>
            <a:fld id="{4C5FB5B4-9F3D-474A-9F24-E7A61C245DBD}" type="slidenum">
              <a:rPr lang="en-US" altLang="en-US" smtClean="0"/>
              <a:pPr rtl="0"/>
              <a:t>12</a:t>
            </a:fld>
            <a:endParaRPr lang="en-US" altLang="en-US"/>
          </a:p>
        </p:txBody>
      </p:sp>
    </p:spTree>
    <p:extLst>
      <p:ext uri="{BB962C8B-B14F-4D97-AF65-F5344CB8AC3E}">
        <p14:creationId xmlns:p14="http://schemas.microsoft.com/office/powerpoint/2010/main" val="813741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869950"/>
            <a:ext cx="6169025" cy="3470275"/>
          </a:xfrm>
        </p:spPr>
      </p:sp>
      <p:sp>
        <p:nvSpPr>
          <p:cNvPr id="3" name="Notes Placeholder 2"/>
          <p:cNvSpPr>
            <a:spLocks noGrp="1"/>
          </p:cNvSpPr>
          <p:nvPr>
            <p:ph type="body" idx="1"/>
          </p:nvPr>
        </p:nvSpPr>
        <p:spPr>
          <a:xfrm>
            <a:off x="701041" y="4387136"/>
            <a:ext cx="5608320" cy="3182506"/>
          </a:xfrm>
        </p:spPr>
        <p:txBody>
          <a:bodyPr rtlCol="0"/>
          <a:lstStyle/>
          <a:p>
            <a:pPr defTabSz="914349" rtl="0">
              <a:spcBef>
                <a:spcPts val="0"/>
              </a:spcBef>
              <a:spcAft>
                <a:spcPts val="600"/>
              </a:spcAft>
              <a:defRPr/>
            </a:pPr>
            <a:endParaRPr lang="en-US" b="1"/>
          </a:p>
          <a:p>
            <a:pPr rtl="0" fontAlgn="base"/>
            <a:endParaRPr lang="en-US" sz="1200" kern="1200">
              <a:solidFill>
                <a:schemeClr val="tx1"/>
              </a:solidFill>
              <a:effectLst/>
              <a:latin typeface="Arial" pitchFamily="34" charset="0"/>
              <a:ea typeface="+mn-ea"/>
              <a:cs typeface="Arial" pitchFamily="34" charset="0"/>
            </a:endParaRPr>
          </a:p>
          <a:p>
            <a:pPr rtl="0" fontAlgn="base"/>
            <a:r>
              <a:rPr lang="fr" sz="1200" kern="1200">
                <a:solidFill>
                  <a:schemeClr val="tx1"/>
                </a:solidFill>
                <a:effectLst/>
                <a:latin typeface="Arial" pitchFamily="34" charset="0"/>
                <a:ea typeface="+mn-ea"/>
                <a:cs typeface="Arial" pitchFamily="34" charset="0"/>
              </a:rPr>
              <a:t>De nombreuses autres décisions doivent être prises avant de placer une maladie sous surveillance sanitaire, notamment concernant les activités de collecte, d’analyse, d’interprétation, et de diffusion des données, qui doivent toutes faire l’objet d’une planification à long terme.</a:t>
            </a:r>
            <a:br>
              <a:rPr lang="en-US" sz="1200" kern="1200">
                <a:solidFill>
                  <a:schemeClr val="tx1"/>
                </a:solidFill>
                <a:effectLst/>
                <a:latin typeface="Arial" pitchFamily="34" charset="0"/>
                <a:ea typeface="+mn-ea"/>
                <a:cs typeface="Arial" pitchFamily="34" charset="0"/>
              </a:rPr>
            </a:br>
            <a:endParaRPr lang="en-US" sz="1200" kern="1200">
              <a:solidFill>
                <a:schemeClr val="tx1"/>
              </a:solidFill>
              <a:effectLst/>
              <a:latin typeface="Arial" pitchFamily="34" charset="0"/>
              <a:ea typeface="+mn-ea"/>
              <a:cs typeface="Arial" pitchFamily="34" charset="0"/>
            </a:endParaRPr>
          </a:p>
          <a:p>
            <a:pPr rtl="0" fontAlgn="base"/>
            <a:r>
              <a:rPr lang="fr" sz="1200" kern="1200">
                <a:solidFill>
                  <a:schemeClr val="tx1"/>
                </a:solidFill>
                <a:effectLst/>
                <a:latin typeface="Arial" pitchFamily="34" charset="0"/>
                <a:ea typeface="+mn-ea"/>
                <a:cs typeface="Arial" pitchFamily="34" charset="0"/>
              </a:rPr>
              <a:t>Nous allons examiner chacune de ces activités.</a:t>
            </a:r>
          </a:p>
          <a:p>
            <a:pPr defTabSz="914349" rtl="0">
              <a:spcBef>
                <a:spcPts val="0"/>
              </a:spcBef>
              <a:spcAft>
                <a:spcPts val="600"/>
              </a:spcAft>
              <a:defRPr/>
            </a:pPr>
            <a:endParaRPr lang="en-US"/>
          </a:p>
          <a:p>
            <a:pPr marL="0" marR="0" indent="0" algn="l" defTabSz="914349" rtl="0" eaLnBrk="0" fontAlgn="base" latinLnBrk="0" hangingPunct="0">
              <a:spcBef>
                <a:spcPts val="0"/>
              </a:spcBef>
              <a:spcAft>
                <a:spcPts val="600"/>
              </a:spcAft>
              <a:buClrTx/>
              <a:buSzTx/>
              <a:buFontTx/>
              <a:buNone/>
              <a:tabLst/>
              <a:defRPr/>
            </a:pPr>
            <a:endParaRPr lang="en-US"/>
          </a:p>
        </p:txBody>
      </p:sp>
      <p:sp>
        <p:nvSpPr>
          <p:cNvPr id="4" name="Slide Number Placeholder 3"/>
          <p:cNvSpPr>
            <a:spLocks noGrp="1"/>
          </p:cNvSpPr>
          <p:nvPr>
            <p:ph type="sldNum" sz="quarter" idx="4294967295"/>
          </p:nvPr>
        </p:nvSpPr>
        <p:spPr>
          <a:xfrm>
            <a:off x="3854450" y="9440863"/>
            <a:ext cx="2949575" cy="496887"/>
          </a:xfrm>
          <a:prstGeom prst="rect">
            <a:avLst/>
          </a:prstGeom>
        </p:spPr>
        <p:txBody>
          <a:bodyPr rtlCol="0"/>
          <a:lstStyle/>
          <a:p>
            <a:pPr rtl="0"/>
            <a:fld id="{153BCB96-7EEC-4C1C-92AC-A1AF7B1B30F2}" type="slidenum">
              <a:rPr lang="en-US" smtClean="0"/>
              <a:t>13</a:t>
            </a:fld>
            <a:endParaRPr lang="en-US"/>
          </a:p>
        </p:txBody>
      </p:sp>
    </p:spTree>
    <p:extLst>
      <p:ext uri="{BB962C8B-B14F-4D97-AF65-F5344CB8AC3E}">
        <p14:creationId xmlns:p14="http://schemas.microsoft.com/office/powerpoint/2010/main" val="37936376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ubtitle 5"/>
          <p:cNvSpPr txBox="1"/>
          <p:nvPr/>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346F9A07-17DF-BE26-D411-5FB36BA1CFC6}"/>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E1E0110A-6C11-13A8-7B74-B9ACE16952F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FCAFBACD-0EB9-400F-9A79-94F7DC919B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8EB21189-8EB9-4CE2-88E5-AA4E1A01000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36" name="Title Text"/>
          <p:cNvSpPr txBox="1">
            <a:spLocks noGrp="1"/>
          </p:cNvSpPr>
          <p:nvPr>
            <p:ph type="title"/>
          </p:nvPr>
        </p:nvSpPr>
        <p:spPr>
          <a:xfrm>
            <a:off x="297713" y="70582"/>
            <a:ext cx="3571876" cy="646113"/>
          </a:xfrm>
          <a:prstGeom prst="rect">
            <a:avLst/>
          </a:prstGeom>
        </p:spPr>
        <p:txBody>
          <a:bodyPr/>
          <a:lstStyle/>
          <a:p>
            <a:r>
              <a:t>Title Text</a:t>
            </a:r>
          </a:p>
        </p:txBody>
      </p:sp>
      <p:sp>
        <p:nvSpPr>
          <p:cNvPr id="23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C466D6-AA58-1880-33AA-BF51DDA78868}"/>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62714AE0-0FE2-686B-12BF-6F2C3BCF0763}"/>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ED6A05DF-BB39-BF80-6215-3C95AD6FB004}"/>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2" name="Picture 11" descr="A picture containing text, font, graphics, screenshot&#10;&#10;Description automatically generated">
            <a:extLst>
              <a:ext uri="{FF2B5EF4-FFF2-40B4-BE49-F238E27FC236}">
                <a16:creationId xmlns:a16="http://schemas.microsoft.com/office/drawing/2014/main" id="{54A1F7A2-2592-4A63-8682-31966C0BD8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A07FD482-0A50-4548-BAE4-AF1B3545D6A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2" y="-48495"/>
            <a:ext cx="6639725" cy="655777"/>
          </a:xfrm>
          <a:prstGeom prst="rect">
            <a:avLst/>
          </a:prstGeom>
          <a:ln w="12700">
            <a:miter lim="400000"/>
          </a:ln>
        </p:spPr>
      </p:pic>
      <p:sp>
        <p:nvSpPr>
          <p:cNvPr id="25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3" name="Text Placeholder 5"/>
          <p:cNvSpPr>
            <a:spLocks noGrp="1"/>
          </p:cNvSpPr>
          <p:nvPr>
            <p:ph type="body" sz="quarter" idx="21"/>
          </p:nvPr>
        </p:nvSpPr>
        <p:spPr>
          <a:xfrm>
            <a:off x="207963" y="88901"/>
            <a:ext cx="10393364" cy="627065"/>
          </a:xfrm>
          <a:prstGeom prst="rect">
            <a:avLst/>
          </a:prstGeom>
        </p:spPr>
        <p:txBody>
          <a:bodyPr anchor="ct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30175DB4-9560-BBE7-48D9-E783DD96F3E0}"/>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8C1F9AA-F240-DA00-6FBB-4866971EF58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54F4F556-2EEF-B93B-64EC-A6AB010A3F13}"/>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2" name="Picture 11" descr="A picture containing text, font, graphics, screenshot&#10;&#10;Description automatically generated">
            <a:extLst>
              <a:ext uri="{FF2B5EF4-FFF2-40B4-BE49-F238E27FC236}">
                <a16:creationId xmlns:a16="http://schemas.microsoft.com/office/drawing/2014/main" id="{A621906D-2048-43A8-B5EA-B8E54288AB6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B3038AEC-442D-4039-94CA-D3FE81E686C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sp>
        <p:nvSpPr>
          <p:cNvPr id="267"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69" name="Image" descr="Image"/>
          <p:cNvPicPr>
            <a:picLocks noChangeAspect="1"/>
          </p:cNvPicPr>
          <p:nvPr/>
        </p:nvPicPr>
        <p:blipFill>
          <a:blip r:embed="rId2"/>
          <a:srcRect t="43728"/>
          <a:stretch>
            <a:fillRect/>
          </a:stretch>
        </p:blipFill>
        <p:spPr>
          <a:xfrm>
            <a:off x="-70809" y="-46817"/>
            <a:ext cx="9716285" cy="698699"/>
          </a:xfrm>
          <a:prstGeom prst="rect">
            <a:avLst/>
          </a:prstGeom>
          <a:ln w="12700">
            <a:miter lim="400000"/>
          </a:ln>
        </p:spPr>
      </p:pic>
      <p:sp>
        <p:nvSpPr>
          <p:cNvPr id="2" name="Subtitle 5">
            <a:extLst>
              <a:ext uri="{FF2B5EF4-FFF2-40B4-BE49-F238E27FC236}">
                <a16:creationId xmlns:a16="http://schemas.microsoft.com/office/drawing/2014/main" id="{256B1480-6F02-1A64-8A89-5C3C6149DFEB}"/>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19363AD1-684A-F32A-2781-D429C91D5AA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E1972394-4194-E2AD-A350-3DD722ABBF98}"/>
              </a:ext>
            </a:extLst>
          </p:cNvPr>
          <p:cNvSpPr txBox="1"/>
          <p:nvPr userDrawn="1"/>
        </p:nvSpPr>
        <p:spPr>
          <a:xfrm>
            <a:off x="8061959" y="663631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hu-HU" sz="675"/>
              <a:t>B4.1 OI</a:t>
            </a:r>
          </a:p>
        </p:txBody>
      </p:sp>
      <p:pic>
        <p:nvPicPr>
          <p:cNvPr id="11" name="Picture 10" descr="A picture containing text, font, graphics, screenshot&#10;&#10;Description automatically generated">
            <a:extLst>
              <a:ext uri="{FF2B5EF4-FFF2-40B4-BE49-F238E27FC236}">
                <a16:creationId xmlns:a16="http://schemas.microsoft.com/office/drawing/2014/main" id="{C99512C6-7300-4195-A98A-B62EE87C07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2B0F6F20-46FD-47C9-85BC-E535050EFBD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28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84" name="Image" descr="Image"/>
          <p:cNvPicPr>
            <a:picLocks noChangeAspect="1"/>
          </p:cNvPicPr>
          <p:nvPr/>
        </p:nvPicPr>
        <p:blipFill>
          <a:blip r:embed="rId2"/>
          <a:stretch>
            <a:fillRect/>
          </a:stretch>
        </p:blipFill>
        <p:spPr>
          <a:xfrm>
            <a:off x="-27005" y="-68756"/>
            <a:ext cx="7785513" cy="994918"/>
          </a:xfrm>
          <a:prstGeom prst="rect">
            <a:avLst/>
          </a:prstGeom>
          <a:ln w="12700">
            <a:miter lim="400000"/>
          </a:ln>
        </p:spPr>
      </p:pic>
      <p:sp>
        <p:nvSpPr>
          <p:cNvPr id="2" name="Subtitle 5">
            <a:extLst>
              <a:ext uri="{FF2B5EF4-FFF2-40B4-BE49-F238E27FC236}">
                <a16:creationId xmlns:a16="http://schemas.microsoft.com/office/drawing/2014/main" id="{595CF03D-F8D0-4536-153B-914698300DF5}"/>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C21DF23-480F-F218-BEC2-3011A27405F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532DA977-AB93-5D4C-128A-B15003C6BC7D}"/>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screenshot&#10;&#10;Description automatically generated">
            <a:extLst>
              <a:ext uri="{FF2B5EF4-FFF2-40B4-BE49-F238E27FC236}">
                <a16:creationId xmlns:a16="http://schemas.microsoft.com/office/drawing/2014/main" id="{AA7A80EE-8AEE-4B60-B44D-08BD2F0025B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337E5C9A-C0F3-401D-8F49-58960BB595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sp>
        <p:nvSpPr>
          <p:cNvPr id="297" name="Title Text"/>
          <p:cNvSpPr txBox="1">
            <a:spLocks noGrp="1"/>
          </p:cNvSpPr>
          <p:nvPr>
            <p:ph type="title"/>
          </p:nvPr>
        </p:nvSpPr>
        <p:spPr>
          <a:xfrm>
            <a:off x="220373" y="559154"/>
            <a:ext cx="4766299" cy="2339613"/>
          </a:xfrm>
          <a:prstGeom prst="rect">
            <a:avLst/>
          </a:prstGeom>
        </p:spPr>
        <p:txBody>
          <a:bodyPr/>
          <a:lstStyle/>
          <a:p>
            <a:r>
              <a:t>Title Text</a:t>
            </a:r>
          </a:p>
        </p:txBody>
      </p:sp>
      <p:sp>
        <p:nvSpPr>
          <p:cNvPr id="2" name="Subtitle 5">
            <a:extLst>
              <a:ext uri="{FF2B5EF4-FFF2-40B4-BE49-F238E27FC236}">
                <a16:creationId xmlns:a16="http://schemas.microsoft.com/office/drawing/2014/main" id="{7B3DA7D2-4CDF-4FBA-B3E4-98EE08099BDD}"/>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3E17187B-A1BB-40CB-7C85-472DDB555BD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71151014-A063-92CB-73DF-984128AA81C2}"/>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0" name="Picture 9" descr="A picture containing text, font, graphics, screenshot&#10;&#10;Description automatically generated">
            <a:extLst>
              <a:ext uri="{FF2B5EF4-FFF2-40B4-BE49-F238E27FC236}">
                <a16:creationId xmlns:a16="http://schemas.microsoft.com/office/drawing/2014/main" id="{E43D43A8-014B-4ABD-B415-EA12E94E31E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FB2DE8DF-65D5-4AF7-8F7A-2BBD49D51D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2" name="Rectangle 1"/>
          <p:cNvSpPr/>
          <p:nvPr userDrawn="1"/>
        </p:nvSpPr>
        <p:spPr>
          <a:xfrm>
            <a:off x="20555" y="15116"/>
            <a:ext cx="5860291" cy="584775"/>
          </a:xfrm>
          <a:prstGeom prst="rect">
            <a:avLst/>
          </a:prstGeom>
        </p:spPr>
        <p:txBody>
          <a:bodyPr wrap="square">
            <a:spAutoFit/>
          </a:bodyPr>
          <a:lstStyle/>
          <a:p>
            <a:r>
              <a:rPr lang="fr-FR" sz="3200" b="1">
                <a:solidFill>
                  <a:srgbClr val="FFFFFF"/>
                </a:solidFill>
                <a:latin typeface="Source Sans Pro Regular"/>
              </a:rPr>
              <a:t>Clause de non-responsabilité</a:t>
            </a:r>
            <a:endParaRPr lang="hu-HU" sz="3200" b="1">
              <a:solidFill>
                <a:srgbClr val="FFFFFF"/>
              </a:solidFill>
              <a:latin typeface="Source Sans Pro Regular"/>
            </a:endParaRPr>
          </a:p>
        </p:txBody>
      </p:sp>
      <p:sp>
        <p:nvSpPr>
          <p:cNvPr id="14" name="Subtitle 2"/>
          <p:cNvSpPr txBox="1"/>
          <p:nvPr userDrawn="1"/>
        </p:nvSpPr>
        <p:spPr>
          <a:xfrm>
            <a:off x="2992120" y="6176962"/>
            <a:ext cx="5598160" cy="204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a:solidFill>
                <a:srgbClr val="A7A7A7">
                  <a:lumMod val="75000"/>
                </a:srgb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des EIR</a:t>
            </a:r>
          </a:p>
        </p:txBody>
      </p:sp>
      <p:pic>
        <p:nvPicPr>
          <p:cNvPr id="24" name="Image 2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3" y="106376"/>
            <a:ext cx="987920" cy="885721"/>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0E093E49-2BDF-4F0F-88A6-A08381144CC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682728034"/>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Subtitle 5"/>
          <p:cNvSpPr txBox="1"/>
          <p:nvPr/>
        </p:nvSpPr>
        <p:spPr>
          <a:xfrm>
            <a:off x="8049773" y="663631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B4.2 </a:t>
            </a:r>
            <a:r>
              <a:rPr sz="675" err="1"/>
              <a:t>Epicurve</a:t>
            </a:r>
            <a:endParaRPr sz="675"/>
          </a:p>
        </p:txBody>
      </p:sp>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4" name="Title Text"/>
          <p:cNvSpPr txBox="1">
            <a:spLocks noGrp="1"/>
          </p:cNvSpPr>
          <p:nvPr>
            <p:ph type="title"/>
          </p:nvPr>
        </p:nvSpPr>
        <p:spPr>
          <a:xfrm>
            <a:off x="263351" y="543117"/>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4" name="Picture 13" descr="A picture containing text, font, graphics, screenshot&#10;&#10;Description automatically generated">
            <a:extLst>
              <a:ext uri="{FF2B5EF4-FFF2-40B4-BE49-F238E27FC236}">
                <a16:creationId xmlns:a16="http://schemas.microsoft.com/office/drawing/2014/main" id="{83C57068-3ED7-4511-8668-80AA39E73C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869DEDB-05AB-43BA-A1FB-5EE4CCCCD2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extLst>
      <p:ext uri="{BB962C8B-B14F-4D97-AF65-F5344CB8AC3E}">
        <p14:creationId xmlns:p14="http://schemas.microsoft.com/office/powerpoint/2010/main" val="73272568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44" name="Click to edit Subtitle"/>
          <p:cNvSpPr txBox="1">
            <a:spLocks noGrp="1"/>
          </p:cNvSpPr>
          <p:nvPr>
            <p:ph type="title" hasCustomPrompt="1"/>
          </p:nvPr>
        </p:nvSpPr>
        <p:spPr>
          <a:xfrm>
            <a:off x="190766" y="0"/>
            <a:ext cx="6241933" cy="645664"/>
          </a:xfrm>
          <a:prstGeom prst="rect">
            <a:avLst/>
          </a:prstGeom>
        </p:spPr>
        <p:txBody>
          <a:body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0BD6F5E-15EE-75BA-B732-3ABFB5251F15}"/>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5D2EFF0E-72EC-F081-8F3B-6F9BD37CB7C5}"/>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46C9A003-8942-D5C7-D381-EDCA8241CA65}"/>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screenshot&#10;&#10;Description automatically generated">
            <a:extLst>
              <a:ext uri="{FF2B5EF4-FFF2-40B4-BE49-F238E27FC236}">
                <a16:creationId xmlns:a16="http://schemas.microsoft.com/office/drawing/2014/main" id="{5386DEF5-C83B-48DC-8213-37ED22B76B7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E12F5941-101D-45CD-9A2E-023435A1777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9" name="Click to edit Subtitle"/>
          <p:cNvSpPr txBox="1">
            <a:spLocks noGrp="1"/>
          </p:cNvSpPr>
          <p:nvPr>
            <p:ph type="title" hasCustomPrompt="1"/>
          </p:nvPr>
        </p:nvSpPr>
        <p:spPr>
          <a:xfrm>
            <a:off x="190766" y="801826"/>
            <a:ext cx="5543940" cy="645665"/>
          </a:xfrm>
          <a:prstGeom prst="rect">
            <a:avLst/>
          </a:prstGeom>
        </p:spPr>
        <p:txBody>
          <a:bodyPr/>
          <a:lstStyle>
            <a:lvl1pPr>
              <a:defRPr sz="2100">
                <a:solidFill>
                  <a:srgbClr val="A2010C"/>
                </a:solidFill>
              </a:defRPr>
            </a:lvl1pPr>
          </a:lstStyle>
          <a:p>
            <a:r>
              <a:t>Click to edit Subtitle</a:t>
            </a:r>
          </a:p>
        </p:txBody>
      </p:sp>
      <p:sp>
        <p:nvSpPr>
          <p:cNvPr id="60" name="Body Level One…"/>
          <p:cNvSpPr txBox="1">
            <a:spLocks noGrp="1"/>
          </p:cNvSpPr>
          <p:nvPr>
            <p:ph type="body" idx="1"/>
          </p:nvPr>
        </p:nvSpPr>
        <p:spPr>
          <a:xfrm>
            <a:off x="1739590" y="1584252"/>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Title 1"/>
          <p:cNvSpPr txBox="1"/>
          <p:nvPr/>
        </p:nvSpPr>
        <p:spPr>
          <a:xfrm>
            <a:off x="236486"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62" name="Title 1"/>
          <p:cNvSpPr txBox="1"/>
          <p:nvPr/>
        </p:nvSpPr>
        <p:spPr>
          <a:xfrm>
            <a:off x="236486" y="8778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ubtitle 5">
            <a:extLst>
              <a:ext uri="{FF2B5EF4-FFF2-40B4-BE49-F238E27FC236}">
                <a16:creationId xmlns:a16="http://schemas.microsoft.com/office/drawing/2014/main" id="{D6BF7868-D7D9-3867-3BBA-93902B981E45}"/>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8CFA2D1B-F99B-9115-15EF-1E787784B41B}"/>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C81FD2A8-932F-7F8E-4E4C-F823D82FE428}"/>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3" name="Picture 12" descr="A picture containing text, font, graphics, screenshot&#10;&#10;Description automatically generated">
            <a:extLst>
              <a:ext uri="{FF2B5EF4-FFF2-40B4-BE49-F238E27FC236}">
                <a16:creationId xmlns:a16="http://schemas.microsoft.com/office/drawing/2014/main" id="{C3949DE4-4C45-4480-B923-8BDE9396BE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8491EF9C-4ED7-4D93-B33F-3E107E0DB10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90" y="-7655"/>
            <a:ext cx="4512523" cy="6210301"/>
          </a:xfrm>
          <a:prstGeom prst="rect">
            <a:avLst/>
          </a:prstGeom>
          <a:ln w="12700">
            <a:miter lim="400000"/>
          </a:ln>
        </p:spPr>
      </p:pic>
      <p:sp>
        <p:nvSpPr>
          <p:cNvPr id="9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9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7" name="Text Placeholder 8"/>
          <p:cNvSpPr>
            <a:spLocks noGrp="1"/>
          </p:cNvSpPr>
          <p:nvPr>
            <p:ph type="body" sz="quarter" idx="21"/>
          </p:nvPr>
        </p:nvSpPr>
        <p:spPr>
          <a:xfrm>
            <a:off x="388938" y="436564"/>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3" name="Picture 12" descr="A picture containing text, font, graphics, screenshot&#10;&#10;Description automatically generated">
            <a:extLst>
              <a:ext uri="{FF2B5EF4-FFF2-40B4-BE49-F238E27FC236}">
                <a16:creationId xmlns:a16="http://schemas.microsoft.com/office/drawing/2014/main" id="{432F9778-EA22-4A11-8D6C-4518F3E54E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47BBB9E-7709-468C-8E28-1AAF77E878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5"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1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8DAEFB2-DE63-E90D-CFA0-8DC9831241F9}"/>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4D3DCA24-27FF-EA4E-EB75-9E8068C5EF6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TextBox 5">
            <a:extLst>
              <a:ext uri="{FF2B5EF4-FFF2-40B4-BE49-F238E27FC236}">
                <a16:creationId xmlns:a16="http://schemas.microsoft.com/office/drawing/2014/main" id="{CF0B80F1-1086-38C6-43E7-6DC05CE9BE39}"/>
              </a:ext>
            </a:extLst>
          </p:cNvPr>
          <p:cNvSpPr txBox="1"/>
          <p:nvPr userDrawn="1"/>
        </p:nvSpPr>
        <p:spPr>
          <a:xfrm>
            <a:off x="388936" y="377344"/>
            <a:ext cx="280302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5" name="Rounded Rectangle 3">
            <a:extLst>
              <a:ext uri="{FF2B5EF4-FFF2-40B4-BE49-F238E27FC236}">
                <a16:creationId xmlns:a16="http://schemas.microsoft.com/office/drawing/2014/main" id="{E7918A1E-797E-82C0-DFCB-00300E8404D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6" name="Subtitle 5">
            <a:extLst>
              <a:ext uri="{FF2B5EF4-FFF2-40B4-BE49-F238E27FC236}">
                <a16:creationId xmlns:a16="http://schemas.microsoft.com/office/drawing/2014/main" id="{916B87BF-A9D7-349B-7BF0-409AFD273B81}"/>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AADD297E-2B1C-40C8-90F1-307DAF21671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720718B-D083-420C-8023-5FC392297F5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915438-57A3-55E7-FBB9-FD3C293EE18D}"/>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0D7D86CC-D53A-39C0-5EA1-FCE5C16047CA}"/>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8" name="TextBox 5">
            <a:extLst>
              <a:ext uri="{FF2B5EF4-FFF2-40B4-BE49-F238E27FC236}">
                <a16:creationId xmlns:a16="http://schemas.microsoft.com/office/drawing/2014/main" id="{47EDDB8C-E9D4-F1A6-6626-F56241B87E6A}"/>
              </a:ext>
            </a:extLst>
          </p:cNvPr>
          <p:cNvSpPr txBox="1"/>
          <p:nvPr userDrawn="1"/>
        </p:nvSpPr>
        <p:spPr>
          <a:xfrm>
            <a:off x="388936" y="407560"/>
            <a:ext cx="3425272"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lang="hu-HU" sz="2400" b="1"/>
          </a:p>
        </p:txBody>
      </p:sp>
      <p:sp>
        <p:nvSpPr>
          <p:cNvPr id="9" name="Rounded Rectangle 3">
            <a:extLst>
              <a:ext uri="{FF2B5EF4-FFF2-40B4-BE49-F238E27FC236}">
                <a16:creationId xmlns:a16="http://schemas.microsoft.com/office/drawing/2014/main" id="{DF6BB8C0-E94E-2357-5910-427E7CA08761}"/>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4" name="Subtitle 5">
            <a:extLst>
              <a:ext uri="{FF2B5EF4-FFF2-40B4-BE49-F238E27FC236}">
                <a16:creationId xmlns:a16="http://schemas.microsoft.com/office/drawing/2014/main" id="{A910BEAB-78C6-AB23-563B-A4AAD0D148D6}"/>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F41E7E8F-8D55-4834-A89B-17CFD6C6988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55F073C-08EF-46E4-91C4-9BB85E03FF1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5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53CFEBF-7E99-0E10-7A80-D2AEA6679703}"/>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C55F0B17-AE82-BD1F-7F0F-B088AB8AB32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TextBox 6">
            <a:extLst>
              <a:ext uri="{FF2B5EF4-FFF2-40B4-BE49-F238E27FC236}">
                <a16:creationId xmlns:a16="http://schemas.microsoft.com/office/drawing/2014/main" id="{091A1E4A-FA74-6169-7477-C55B08DE73D0}"/>
              </a:ext>
            </a:extLst>
          </p:cNvPr>
          <p:cNvSpPr txBox="1"/>
          <p:nvPr userDrawn="1"/>
        </p:nvSpPr>
        <p:spPr>
          <a:xfrm>
            <a:off x="388938" y="885344"/>
            <a:ext cx="229402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5" name="Rounded Rectangle 3">
            <a:extLst>
              <a:ext uri="{FF2B5EF4-FFF2-40B4-BE49-F238E27FC236}">
                <a16:creationId xmlns:a16="http://schemas.microsoft.com/office/drawing/2014/main" id="{E3A06B59-B741-F94E-EF70-5622B474DBBA}"/>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6" name="Subtitle 5">
            <a:extLst>
              <a:ext uri="{FF2B5EF4-FFF2-40B4-BE49-F238E27FC236}">
                <a16:creationId xmlns:a16="http://schemas.microsoft.com/office/drawing/2014/main" id="{AD50A746-EDBD-FCAF-F81B-2717F4AD2B4B}"/>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screenshot&#10;&#10;Description automatically generated">
            <a:extLst>
              <a:ext uri="{FF2B5EF4-FFF2-40B4-BE49-F238E27FC236}">
                <a16:creationId xmlns:a16="http://schemas.microsoft.com/office/drawing/2014/main" id="{85F5DFF1-1D5F-49BE-9DFB-CFFBEA4FCDE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8263" y="13163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7DC87402-5EFB-4694-B922-ADF80F96784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3"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74"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4" name="Subtitle 5">
            <a:extLst>
              <a:ext uri="{FF2B5EF4-FFF2-40B4-BE49-F238E27FC236}">
                <a16:creationId xmlns:a16="http://schemas.microsoft.com/office/drawing/2014/main" id="{BFDA81A4-6A92-4AC3-65B0-A3D20A4DC5FB}"/>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5" name="Slide Number">
            <a:extLst>
              <a:ext uri="{FF2B5EF4-FFF2-40B4-BE49-F238E27FC236}">
                <a16:creationId xmlns:a16="http://schemas.microsoft.com/office/drawing/2014/main" id="{7401A221-01F9-F2DF-FD73-7D5BB5BAD0D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2" name="Subtitle 5">
            <a:extLst>
              <a:ext uri="{FF2B5EF4-FFF2-40B4-BE49-F238E27FC236}">
                <a16:creationId xmlns:a16="http://schemas.microsoft.com/office/drawing/2014/main" id="{C5C774E9-7D74-7401-187B-7223A643466B}"/>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1" name="Picture 10" descr="A picture containing text, font, graphics, logo&#10;&#10;Description automatically generated">
            <a:extLst>
              <a:ext uri="{FF2B5EF4-FFF2-40B4-BE49-F238E27FC236}">
                <a16:creationId xmlns:a16="http://schemas.microsoft.com/office/drawing/2014/main" id="{31F423DC-35C0-427A-B6AB-530EF3E5CD4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464A411A-E22F-4B02-B58D-195A1BAE38D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F0A17710-4D05-1DB5-23CD-6D548DEE375F}"/>
              </a:ext>
            </a:extLst>
          </p:cNvPr>
          <p:cNvSpPr txBox="1"/>
          <p:nvPr userDrawn="1"/>
        </p:nvSpPr>
        <p:spPr>
          <a:xfrm>
            <a:off x="8061959" y="6490517"/>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3" name="Slide Number">
            <a:extLst>
              <a:ext uri="{FF2B5EF4-FFF2-40B4-BE49-F238E27FC236}">
                <a16:creationId xmlns:a16="http://schemas.microsoft.com/office/drawing/2014/main" id="{D5223384-A627-7757-F08D-CAC9D61B16D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4" name="Subtitle 5">
            <a:extLst>
              <a:ext uri="{FF2B5EF4-FFF2-40B4-BE49-F238E27FC236}">
                <a16:creationId xmlns:a16="http://schemas.microsoft.com/office/drawing/2014/main" id="{9BD406EF-3305-D9D2-6186-027C3BF2E51C}"/>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9" name="Picture 8" descr="A picture containing text, font, graphics, logo&#10;&#10;Description automatically generated">
            <a:extLst>
              <a:ext uri="{FF2B5EF4-FFF2-40B4-BE49-F238E27FC236}">
                <a16:creationId xmlns:a16="http://schemas.microsoft.com/office/drawing/2014/main" id="{09BA71A9-F89C-4954-A9E2-DB7D4BA7D7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3CC02CDD-669B-49F3-811B-2F722E87272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sp>
        <p:nvSpPr>
          <p:cNvPr id="6" name="Subtitle 5"/>
          <p:cNvSpPr txBox="1"/>
          <p:nvPr/>
        </p:nvSpPr>
        <p:spPr>
          <a:xfrm>
            <a:off x="8215978" y="64902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9" name="TextBox 5"/>
          <p:cNvSpPr txBox="1"/>
          <p:nvPr/>
        </p:nvSpPr>
        <p:spPr>
          <a:xfrm>
            <a:off x="4400181" y="2684187"/>
            <a:ext cx="372150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endParaRPr sz="2400" b="1"/>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2"/>
            <a:ext cx="10972800" cy="10598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99DAA1-6AA5-DBD9-A642-028502B963B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a:latin typeface="+mn-lt"/>
            </a:endParaRPr>
          </a:p>
        </p:txBody>
      </p:sp>
      <p:sp>
        <p:nvSpPr>
          <p:cNvPr id="10" name="Subtitle 5">
            <a:extLst>
              <a:ext uri="{FF2B5EF4-FFF2-40B4-BE49-F238E27FC236}">
                <a16:creationId xmlns:a16="http://schemas.microsoft.com/office/drawing/2014/main" id="{71B80DA2-C502-0FE9-F172-C981C4B4818B}"/>
              </a:ext>
            </a:extLst>
          </p:cNvPr>
          <p:cNvSpPr txBox="1"/>
          <p:nvPr userDrawn="1"/>
        </p:nvSpPr>
        <p:spPr>
          <a:xfrm>
            <a:off x="8061959" y="6636313"/>
            <a:ext cx="3794759" cy="3177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16991" rtl="0" eaLnBrk="1" fontAlgn="auto" latinLnBrk="0" hangingPunct="0">
              <a:lnSpc>
                <a:spcPct val="90000"/>
              </a:lnSpc>
              <a:spcBef>
                <a:spcPts val="225"/>
              </a:spcBef>
              <a:spcAft>
                <a:spcPts val="0"/>
              </a:spcAft>
              <a:buClrTx/>
              <a:buSzTx/>
              <a:buFontTx/>
              <a:buNone/>
              <a:tabLst/>
              <a:defRPr/>
            </a:pPr>
            <a:r>
              <a:rPr lang="hu-HU" sz="675"/>
              <a:t>B4.1 OI</a:t>
            </a:r>
          </a:p>
          <a:p>
            <a:endParaRPr sz="675"/>
          </a:p>
        </p:txBody>
      </p:sp>
      <p:pic>
        <p:nvPicPr>
          <p:cNvPr id="14" name="Picture 13" descr="A picture containing text, font, graphics, logo&#10;&#10;Description automatically generated">
            <a:extLst>
              <a:ext uri="{FF2B5EF4-FFF2-40B4-BE49-F238E27FC236}">
                <a16:creationId xmlns:a16="http://schemas.microsoft.com/office/drawing/2014/main" id="{2270A291-8210-44AB-90A7-C4C05A669A64}"/>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1079480" y="92072"/>
            <a:ext cx="1005840" cy="901786"/>
          </a:xfrm>
          <a:prstGeom prst="rect">
            <a:avLst/>
          </a:prstGeom>
          <a:ln>
            <a:solidFill>
              <a:schemeClr val="tx1"/>
            </a:solidFill>
          </a:ln>
        </p:spPr>
      </p:pic>
      <p:pic>
        <p:nvPicPr>
          <p:cNvPr id="15" name="Picture 14" descr="A logo of the united nations organization&#10;&#10;Description automatically generated with low confidence">
            <a:extLst>
              <a:ext uri="{FF2B5EF4-FFF2-40B4-BE49-F238E27FC236}">
                <a16:creationId xmlns:a16="http://schemas.microsoft.com/office/drawing/2014/main" id="{3EF5C799-E829-44FD-AFAC-D06589BBDC7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8642" y="6191279"/>
            <a:ext cx="874648" cy="57842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4291" r:id="rId3"/>
    <p:sldLayoutId id="2147484292" r:id="rId4"/>
    <p:sldLayoutId id="2147483654" r:id="rId5"/>
    <p:sldLayoutId id="2147483655" r:id="rId6"/>
    <p:sldLayoutId id="2147483656" r:id="rId7"/>
    <p:sldLayoutId id="2147483658" r:id="rId8"/>
    <p:sldLayoutId id="2147483659" r:id="rId9"/>
    <p:sldLayoutId id="2147483662" r:id="rId10"/>
    <p:sldLayoutId id="2147483663" r:id="rId11"/>
    <p:sldLayoutId id="2147483664" r:id="rId12"/>
    <p:sldLayoutId id="2147483665" r:id="rId13"/>
    <p:sldLayoutId id="2147483666" r:id="rId14"/>
    <p:sldLayoutId id="2147483768" r:id="rId15"/>
    <p:sldLayoutId id="2147484310" r:id="rId16"/>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13.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tags" Target="../tags/tag23.xml"/></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11.png"/><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image" Target="../media/image14.png"/><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notesSlide" Target="../notesSlides/notesSlide10.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Layout" Target="../slideLayouts/slideLayout1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4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ags" Target="../tags/tag42.xml"/></Relationships>
</file>

<file path=ppt/slides/_rels/slide18.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notesSlide" Target="../notesSlides/notesSlide14.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slideLayout" Target="../slideLayouts/slideLayout12.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s/_rels/slide1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56.xml"/><Relationship Id="rId7" Type="http://schemas.openxmlformats.org/officeDocument/2006/relationships/image" Target="../media/image15.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slideLayout" Target="../slideLayouts/slideLayout12.xml"/><Relationship Id="rId5" Type="http://schemas.openxmlformats.org/officeDocument/2006/relationships/tags" Target="../tags/tag58.xml"/><Relationship Id="rId4" Type="http://schemas.openxmlformats.org/officeDocument/2006/relationships/tags" Target="../tags/tag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8" Type="http://schemas.openxmlformats.org/officeDocument/2006/relationships/tags" Target="../tags/tag66.xml"/><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image" Target="../media/image16.jpe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image" Target="../media/image15.png"/><Relationship Id="rId5" Type="http://schemas.openxmlformats.org/officeDocument/2006/relationships/tags" Target="../tags/tag63.xml"/><Relationship Id="rId10" Type="http://schemas.openxmlformats.org/officeDocument/2006/relationships/slideLayout" Target="../slideLayouts/slideLayout12.xml"/><Relationship Id="rId4" Type="http://schemas.openxmlformats.org/officeDocument/2006/relationships/tags" Target="../tags/tag62.xml"/><Relationship Id="rId9" Type="http://schemas.openxmlformats.org/officeDocument/2006/relationships/tags" Target="../tags/tag6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9.xml"/><Relationship Id="rId1" Type="http://schemas.openxmlformats.org/officeDocument/2006/relationships/tags" Target="../tags/tag68.xml"/><Relationship Id="rId4"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tags" Target="../tags/tag70.xml"/></Relationships>
</file>

<file path=ppt/slides/_rels/slide23.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notesSlide" Target="../notesSlides/notesSlide17.xml"/><Relationship Id="rId5" Type="http://schemas.openxmlformats.org/officeDocument/2006/relationships/slideLayout" Target="../slideLayouts/slideLayout12.xml"/><Relationship Id="rId4" Type="http://schemas.openxmlformats.org/officeDocument/2006/relationships/tags" Target="../tags/tag7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tags" Target="../tags/tag75.xml"/></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78.xml"/><Relationship Id="rId7" Type="http://schemas.openxmlformats.org/officeDocument/2006/relationships/slideLayout" Target="../slideLayouts/slideLayout1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notesSlide" Target="../notesSlides/notesSlide32.xml"/></Relationships>
</file>

<file path=ppt/slides/_rels/slide4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86.xml"/><Relationship Id="rId7" Type="http://schemas.openxmlformats.org/officeDocument/2006/relationships/notesSlide" Target="../notesSlides/notesSlide3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slideLayout" Target="../slideLayouts/slideLayout11.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34.xml"/></Relationships>
</file>

<file path=ppt/slides/_rels/slide4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2.xml"/><Relationship Id="rId1" Type="http://schemas.openxmlformats.org/officeDocument/2006/relationships/tags" Target="../tags/tag91.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4.xml"/><Relationship Id="rId1" Type="http://schemas.openxmlformats.org/officeDocument/2006/relationships/tags" Target="../tags/tag93.xml"/></Relationships>
</file>

<file path=ppt/slides/_rels/slide48.xml.rels><?xml version="1.0" encoding="UTF-8" standalone="yes"?>
<Relationships xmlns="http://schemas.openxmlformats.org/package/2006/relationships"><Relationship Id="rId8" Type="http://schemas.openxmlformats.org/officeDocument/2006/relationships/notesSlide" Target="../notesSlides/notesSlide35.xml"/><Relationship Id="rId3" Type="http://schemas.openxmlformats.org/officeDocument/2006/relationships/tags" Target="../tags/tag97.xml"/><Relationship Id="rId7" Type="http://schemas.openxmlformats.org/officeDocument/2006/relationships/slideLayout" Target="../slideLayouts/slideLayout12.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9" Type="http://schemas.openxmlformats.org/officeDocument/2006/relationships/image" Target="../media/image20.png"/></Relationships>
</file>

<file path=ppt/slides/_rels/slide49.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image" Target="../media/image21.png"/><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notesSlide" Target="../notesSlides/notesSlide36.xml"/><Relationship Id="rId5" Type="http://schemas.openxmlformats.org/officeDocument/2006/relationships/slideLayout" Target="../slideLayouts/slideLayout12.xml"/><Relationship Id="rId4" Type="http://schemas.openxmlformats.org/officeDocument/2006/relationships/tags" Target="../tags/tag10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tags" Target="../tags/tag107.xml"/><Relationship Id="rId7" Type="http://schemas.openxmlformats.org/officeDocument/2006/relationships/image" Target="../media/image22.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37.xml"/><Relationship Id="rId5" Type="http://schemas.openxmlformats.org/officeDocument/2006/relationships/slideLayout" Target="../slideLayouts/slideLayout12.xml"/><Relationship Id="rId4" Type="http://schemas.openxmlformats.org/officeDocument/2006/relationships/tags" Target="../tags/tag108.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8.xml"/><Relationship Id="rId1" Type="http://schemas.openxmlformats.org/officeDocument/2006/relationships/tags" Target="../tags/tag109.xml"/></Relationships>
</file>

<file path=ppt/slides/_rels/slide52.xml.rels><?xml version="1.0" encoding="UTF-8" standalone="yes"?>
<Relationships xmlns="http://schemas.openxmlformats.org/package/2006/relationships"><Relationship Id="rId8" Type="http://schemas.openxmlformats.org/officeDocument/2006/relationships/notesSlide" Target="../notesSlides/notesSlide39.xml"/><Relationship Id="rId3" Type="http://schemas.openxmlformats.org/officeDocument/2006/relationships/tags" Target="../tags/tag112.xml"/><Relationship Id="rId7" Type="http://schemas.openxmlformats.org/officeDocument/2006/relationships/slideLayout" Target="../slideLayouts/slideLayout1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17.xml"/><Relationship Id="rId1" Type="http://schemas.openxmlformats.org/officeDocument/2006/relationships/tags" Target="../tags/tag116.xml"/><Relationship Id="rId4" Type="http://schemas.openxmlformats.org/officeDocument/2006/relationships/notesSlide" Target="../notesSlides/notesSlide40.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19.xml"/><Relationship Id="rId1" Type="http://schemas.openxmlformats.org/officeDocument/2006/relationships/tags" Target="../tags/tag118.xml"/></Relationships>
</file>

<file path=ppt/slides/_rels/slide55.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5" Type="http://schemas.openxmlformats.org/officeDocument/2006/relationships/notesSlide" Target="../notesSlides/notesSlide41.xml"/><Relationship Id="rId4"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tags" Target="../tags/tag135.xml"/><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tags" Target="../tags/tag134.xml"/><Relationship Id="rId2" Type="http://schemas.openxmlformats.org/officeDocument/2006/relationships/tags" Target="../tags/tag124.xml"/><Relationship Id="rId16" Type="http://schemas.openxmlformats.org/officeDocument/2006/relationships/notesSlide" Target="../notesSlides/notesSlide42.xml"/><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tags" Target="../tags/tag133.xml"/><Relationship Id="rId5" Type="http://schemas.openxmlformats.org/officeDocument/2006/relationships/tags" Target="../tags/tag127.xml"/><Relationship Id="rId15" Type="http://schemas.openxmlformats.org/officeDocument/2006/relationships/slideLayout" Target="../slideLayouts/slideLayout12.xml"/><Relationship Id="rId10" Type="http://schemas.openxmlformats.org/officeDocument/2006/relationships/tags" Target="../tags/tag132.xml"/><Relationship Id="rId4" Type="http://schemas.openxmlformats.org/officeDocument/2006/relationships/tags" Target="../tags/tag126.xml"/><Relationship Id="rId9" Type="http://schemas.openxmlformats.org/officeDocument/2006/relationships/tags" Target="../tags/tag131.xml"/><Relationship Id="rId14" Type="http://schemas.openxmlformats.org/officeDocument/2006/relationships/tags" Target="../tags/tag136.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8.xml"/><Relationship Id="rId1" Type="http://schemas.openxmlformats.org/officeDocument/2006/relationships/tags" Target="../tags/tag137.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0.xml"/><Relationship Id="rId1" Type="http://schemas.openxmlformats.org/officeDocument/2006/relationships/tags" Target="../tags/tag139.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2.xml"/><Relationship Id="rId1" Type="http://schemas.openxmlformats.org/officeDocument/2006/relationships/tags" Target="../tags/tag141.xml"/><Relationship Id="rId4" Type="http://schemas.openxmlformats.org/officeDocument/2006/relationships/notesSlide" Target="../notesSlides/notesSlide4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4.xml"/><Relationship Id="rId1" Type="http://schemas.openxmlformats.org/officeDocument/2006/relationships/tags" Target="../tags/tag143.xml"/><Relationship Id="rId4" Type="http://schemas.openxmlformats.org/officeDocument/2006/relationships/notesSlide" Target="../notesSlides/notesSlide44.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6.xml"/><Relationship Id="rId1" Type="http://schemas.openxmlformats.org/officeDocument/2006/relationships/tags" Target="../tags/tag145.xml"/><Relationship Id="rId4" Type="http://schemas.openxmlformats.org/officeDocument/2006/relationships/notesSlide" Target="../notesSlides/notesSlide45.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8.xml"/><Relationship Id="rId1" Type="http://schemas.openxmlformats.org/officeDocument/2006/relationships/tags" Target="../tags/tag147.xml"/></Relationships>
</file>

<file path=ppt/slides/_rels/slide63.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notesSlide" Target="../notesSlides/notesSlide46.xml"/><Relationship Id="rId4"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5" Type="http://schemas.openxmlformats.org/officeDocument/2006/relationships/slideLayout" Target="../slideLayouts/slideLayout12.xml"/><Relationship Id="rId4" Type="http://schemas.openxmlformats.org/officeDocument/2006/relationships/tags" Target="../tags/tag155.xml"/></Relationships>
</file>

<file path=ppt/slides/_rels/slide65.xml.rels><?xml version="1.0" encoding="UTF-8" standalone="yes"?>
<Relationships xmlns="http://schemas.openxmlformats.org/package/2006/relationships"><Relationship Id="rId3" Type="http://schemas.openxmlformats.org/officeDocument/2006/relationships/tags" Target="../tags/tag158.xml"/><Relationship Id="rId7" Type="http://schemas.openxmlformats.org/officeDocument/2006/relationships/notesSlide" Target="../notesSlides/notesSlide47.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slideLayout" Target="../slideLayouts/slideLayout12.xml"/><Relationship Id="rId5" Type="http://schemas.openxmlformats.org/officeDocument/2006/relationships/tags" Target="../tags/tag160.xml"/><Relationship Id="rId4" Type="http://schemas.openxmlformats.org/officeDocument/2006/relationships/tags" Target="../tags/tag159.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62.xml"/><Relationship Id="rId1" Type="http://schemas.openxmlformats.org/officeDocument/2006/relationships/tags" Target="../tags/tag161.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64.xml"/><Relationship Id="rId1" Type="http://schemas.openxmlformats.org/officeDocument/2006/relationships/tags" Target="../tags/tag163.xml"/><Relationship Id="rId4" Type="http://schemas.openxmlformats.org/officeDocument/2006/relationships/notesSlide" Target="../notesSlides/notesSlide4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8.xml"/><Relationship Id="rId1" Type="http://schemas.openxmlformats.org/officeDocument/2006/relationships/tags" Target="../tags/tag165.xml"/></Relationships>
</file>

<file path=ppt/slides/_rels/slide69.xml.rels><?xml version="1.0" encoding="UTF-8" standalone="yes"?>
<Relationships xmlns="http://schemas.openxmlformats.org/package/2006/relationships"><Relationship Id="rId8" Type="http://schemas.openxmlformats.org/officeDocument/2006/relationships/notesSlide" Target="../notesSlides/notesSlide50.xml"/><Relationship Id="rId3" Type="http://schemas.openxmlformats.org/officeDocument/2006/relationships/tags" Target="../tags/tag168.xml"/><Relationship Id="rId7" Type="http://schemas.openxmlformats.org/officeDocument/2006/relationships/slideLayout" Target="../slideLayouts/slideLayout12.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xml"/><Relationship Id="rId7"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11.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73.xml"/><Relationship Id="rId1" Type="http://schemas.openxmlformats.org/officeDocument/2006/relationships/tags" Target="../tags/tag172.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75.xml"/><Relationship Id="rId1" Type="http://schemas.openxmlformats.org/officeDocument/2006/relationships/tags" Target="../tags/tag174.xml"/></Relationships>
</file>

<file path=ppt/slides/_rels/slide72.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tags" Target="../tags/tag188.xml"/><Relationship Id="rId18" Type="http://schemas.openxmlformats.org/officeDocument/2006/relationships/tags" Target="../tags/tag193.xml"/><Relationship Id="rId3" Type="http://schemas.openxmlformats.org/officeDocument/2006/relationships/tags" Target="../tags/tag178.xml"/><Relationship Id="rId21" Type="http://schemas.openxmlformats.org/officeDocument/2006/relationships/slideLayout" Target="../slideLayouts/slideLayout13.xml"/><Relationship Id="rId7" Type="http://schemas.openxmlformats.org/officeDocument/2006/relationships/tags" Target="../tags/tag182.xml"/><Relationship Id="rId12" Type="http://schemas.openxmlformats.org/officeDocument/2006/relationships/tags" Target="../tags/tag187.xml"/><Relationship Id="rId17" Type="http://schemas.openxmlformats.org/officeDocument/2006/relationships/tags" Target="../tags/tag192.xml"/><Relationship Id="rId25" Type="http://schemas.openxmlformats.org/officeDocument/2006/relationships/image" Target="../media/image26.jpeg"/><Relationship Id="rId2" Type="http://schemas.openxmlformats.org/officeDocument/2006/relationships/tags" Target="../tags/tag177.xml"/><Relationship Id="rId16" Type="http://schemas.openxmlformats.org/officeDocument/2006/relationships/tags" Target="../tags/tag191.xml"/><Relationship Id="rId20" Type="http://schemas.openxmlformats.org/officeDocument/2006/relationships/tags" Target="../tags/tag195.xml"/><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24" Type="http://schemas.openxmlformats.org/officeDocument/2006/relationships/image" Target="../media/image25.png"/><Relationship Id="rId5" Type="http://schemas.openxmlformats.org/officeDocument/2006/relationships/tags" Target="../tags/tag180.xml"/><Relationship Id="rId15" Type="http://schemas.openxmlformats.org/officeDocument/2006/relationships/tags" Target="../tags/tag190.xml"/><Relationship Id="rId23" Type="http://schemas.openxmlformats.org/officeDocument/2006/relationships/image" Target="../media/image24.jpeg"/><Relationship Id="rId10" Type="http://schemas.openxmlformats.org/officeDocument/2006/relationships/tags" Target="../tags/tag185.xml"/><Relationship Id="rId19" Type="http://schemas.openxmlformats.org/officeDocument/2006/relationships/tags" Target="../tags/tag194.xml"/><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tags" Target="../tags/tag189.xml"/><Relationship Id="rId22" Type="http://schemas.openxmlformats.org/officeDocument/2006/relationships/notesSlide" Target="../notesSlides/notesSlide51.xml"/></Relationships>
</file>

<file path=ppt/slides/_rels/slide7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tags" Target="../tags/tag198.xml"/><Relationship Id="rId7" Type="http://schemas.openxmlformats.org/officeDocument/2006/relationships/slideLayout" Target="../slideLayouts/slideLayout12.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9" Type="http://schemas.openxmlformats.org/officeDocument/2006/relationships/image" Target="../media/image26.jpeg"/></Relationships>
</file>

<file path=ppt/slides/_rels/slide74.xml.rels><?xml version="1.0" encoding="UTF-8" standalone="yes"?>
<Relationships xmlns="http://schemas.openxmlformats.org/package/2006/relationships"><Relationship Id="rId8" Type="http://schemas.openxmlformats.org/officeDocument/2006/relationships/tags" Target="../tags/tag209.xml"/><Relationship Id="rId3" Type="http://schemas.openxmlformats.org/officeDocument/2006/relationships/tags" Target="../tags/tag204.xml"/><Relationship Id="rId7" Type="http://schemas.openxmlformats.org/officeDocument/2006/relationships/tags" Target="../tags/tag208.xml"/><Relationship Id="rId12" Type="http://schemas.openxmlformats.org/officeDocument/2006/relationships/notesSlide" Target="../notesSlides/notesSlide52.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slideLayout" Target="../slideLayouts/slideLayout10.xml"/><Relationship Id="rId5" Type="http://schemas.openxmlformats.org/officeDocument/2006/relationships/tags" Target="../tags/tag206.xml"/><Relationship Id="rId10" Type="http://schemas.openxmlformats.org/officeDocument/2006/relationships/tags" Target="../tags/tag211.xml"/><Relationship Id="rId4" Type="http://schemas.openxmlformats.org/officeDocument/2006/relationships/tags" Target="../tags/tag205.xml"/><Relationship Id="rId9" Type="http://schemas.openxmlformats.org/officeDocument/2006/relationships/tags" Target="../tags/tag210.xml"/></Relationships>
</file>

<file path=ppt/slides/_rels/slide75.xml.rels><?xml version="1.0" encoding="UTF-8" standalone="yes"?>
<Relationships xmlns="http://schemas.openxmlformats.org/package/2006/relationships"><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 Id="rId5" Type="http://schemas.openxmlformats.org/officeDocument/2006/relationships/slideLayout" Target="../slideLayouts/slideLayout12.xml"/><Relationship Id="rId4" Type="http://schemas.openxmlformats.org/officeDocument/2006/relationships/tags" Target="../tags/tag215.xml"/></Relationships>
</file>

<file path=ppt/slides/_rels/slide76.xml.rels><?xml version="1.0" encoding="UTF-8" standalone="yes"?>
<Relationships xmlns="http://schemas.openxmlformats.org/package/2006/relationships"><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 Id="rId5" Type="http://schemas.openxmlformats.org/officeDocument/2006/relationships/slideLayout" Target="../slideLayouts/slideLayout12.xml"/><Relationship Id="rId4" Type="http://schemas.openxmlformats.org/officeDocument/2006/relationships/tags" Target="../tags/tag219.xml"/></Relationships>
</file>

<file path=ppt/slides/_rels/slide77.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11" Type="http://schemas.openxmlformats.org/officeDocument/2006/relationships/image" Target="../media/image25.png"/><Relationship Id="rId5" Type="http://schemas.openxmlformats.org/officeDocument/2006/relationships/tags" Target="../tags/tag224.xml"/><Relationship Id="rId10" Type="http://schemas.openxmlformats.org/officeDocument/2006/relationships/slideLayout" Target="../slideLayouts/slideLayout12.xml"/><Relationship Id="rId4" Type="http://schemas.openxmlformats.org/officeDocument/2006/relationships/tags" Target="../tags/tag223.xml"/><Relationship Id="rId9" Type="http://schemas.openxmlformats.org/officeDocument/2006/relationships/tags" Target="../tags/tag228.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30.xml"/><Relationship Id="rId1" Type="http://schemas.openxmlformats.org/officeDocument/2006/relationships/tags" Target="../tags/tag229.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2.xml"/><Relationship Id="rId1" Type="http://schemas.openxmlformats.org/officeDocument/2006/relationships/tags" Target="../tags/tag231.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33.xml"/><Relationship Id="rId1" Type="http://schemas.openxmlformats.org/officeDocument/2006/relationships/tags" Target="../tags/tag232.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35.xml"/><Relationship Id="rId1" Type="http://schemas.openxmlformats.org/officeDocument/2006/relationships/tags" Target="../tags/tag234.xml"/><Relationship Id="rId4" Type="http://schemas.openxmlformats.org/officeDocument/2006/relationships/notesSlide" Target="../notesSlides/notesSlide54.xml"/></Relationships>
</file>

<file path=ppt/slides/_rels/slide82.xml.rels><?xml version="1.0" encoding="UTF-8" standalone="yes"?>
<Relationships xmlns="http://schemas.openxmlformats.org/package/2006/relationships"><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 Id="rId5" Type="http://schemas.openxmlformats.org/officeDocument/2006/relationships/image" Target="../media/image28.png"/><Relationship Id="rId4"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40.xml"/><Relationship Id="rId1" Type="http://schemas.openxmlformats.org/officeDocument/2006/relationships/tags" Target="../tags/tag239.xml"/><Relationship Id="rId4" Type="http://schemas.openxmlformats.org/officeDocument/2006/relationships/notesSlide" Target="../notesSlides/notesSlide55.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8.xml"/><Relationship Id="rId1" Type="http://schemas.openxmlformats.org/officeDocument/2006/relationships/tags" Target="../tags/tag241.xml"/></Relationships>
</file>

<file path=ppt/slides/_rels/slide85.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hyperlink" Target="https://apps.who.int/iris/bitstream/handle/10665/70812/WHO_HSE_GAR_DCE_2012_1_eng.pdf?sequence=1&amp;isAllowed=y" TargetMode="External"/><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hyperlink" Target="https://www.cdc.gov/training/quicklearns/createepi/" TargetMode="External"/><Relationship Id="rId5" Type="http://schemas.openxmlformats.org/officeDocument/2006/relationships/hyperlink" Target="https://www.cdc.gov/publichealth101/epidemiology.html" TargetMode="External"/><Relationship Id="rId4" Type="http://schemas.openxmlformats.org/officeDocument/2006/relationships/notesSlide" Target="../notesSlides/notesSlide57.xml"/></Relationships>
</file>

<file path=ppt/slides/_rels/slide86.xml.rels><?xml version="1.0" encoding="UTF-8" standalone="yes"?>
<Relationships xmlns="http://schemas.openxmlformats.org/package/2006/relationships"><Relationship Id="rId8" Type="http://schemas.openxmlformats.org/officeDocument/2006/relationships/hyperlink" Target="http://www.who.int/iris/handle/10665/65517" TargetMode="External"/><Relationship Id="rId3" Type="http://schemas.openxmlformats.org/officeDocument/2006/relationships/slideLayout" Target="../slideLayouts/slideLayout4.xml"/><Relationship Id="rId7" Type="http://schemas.openxmlformats.org/officeDocument/2006/relationships/hyperlink" Target="http://www.unhcr.org/4a3374408.html" TargetMode="External"/><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hyperlink" Target="https://www.who.int/fr/publications/i/item/9789241580496" TargetMode="External"/><Relationship Id="rId5" Type="http://schemas.openxmlformats.org/officeDocument/2006/relationships/hyperlink" Target="https://www.afro.who.int/fr/publications/guide-technique-pour-la-surveillance-integree-de-la-maladie-et-la-riposte-dans-la" TargetMode="External"/><Relationship Id="rId4" Type="http://schemas.openxmlformats.org/officeDocument/2006/relationships/notesSlide" Target="../notesSlides/notesSlide58.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8.xml"/><Relationship Id="rId1" Type="http://schemas.openxmlformats.org/officeDocument/2006/relationships/tags" Target="../tags/tag246.xml"/></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hyperlink" Target="https://openwho.org/courses/ready4response-niveau1-FR" TargetMode="Externa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hyperlink" Target="https://www.train.org/cdctrain/course/1059516/" TargetMode="External"/><Relationship Id="rId5" Type="http://schemas.openxmlformats.org/officeDocument/2006/relationships/hyperlink" Target="https://www.cdc.gov/training/publichealth101/e-learning/surveillance/" TargetMode="External"/><Relationship Id="rId4" Type="http://schemas.openxmlformats.org/officeDocument/2006/relationships/notesSlide" Target="../notesSlides/notesSlide6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image" Target="../media/image12.emf"/><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oleObject" Target="../embeddings/oleObject1.bin"/><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notesSlide" Target="../notesSlides/notesSlide5.xml"/><Relationship Id="rId5" Type="http://schemas.openxmlformats.org/officeDocument/2006/relationships/tags" Target="../tags/tag13.xml"/><Relationship Id="rId10" Type="http://schemas.openxmlformats.org/officeDocument/2006/relationships/slideLayout" Target="../slideLayouts/slideLayout12.xml"/><Relationship Id="rId4" Type="http://schemas.openxmlformats.org/officeDocument/2006/relationships/tags" Target="../tags/tag12.xml"/><Relationship Id="rId9" Type="http://schemas.openxmlformats.org/officeDocument/2006/relationships/tags" Target="../tags/tag17.xml"/></Relationships>
</file>

<file path=ppt/slides/_rels/slide90.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5.xml"/><Relationship Id="rId1" Type="http://schemas.openxmlformats.org/officeDocument/2006/relationships/tags" Target="../tags/tag249.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476752" y="1371038"/>
            <a:ext cx="3690987" cy="1275909"/>
          </a:xfrm>
          <a:prstGeom prst="rect">
            <a:avLst/>
          </a:prstGeom>
        </p:spPr>
        <p:txBody>
          <a:bodyPr lIns="45719" tIns="45720" rIns="45719" bIns="45720" anchor="ctr">
            <a:normAutofit/>
          </a:bodyPr>
          <a:lstStyle>
            <a:lvl1pPr>
              <a:spcBef>
                <a:spcPts val="700"/>
              </a:spcBef>
            </a:lvl1pPr>
          </a:lstStyle>
          <a:p>
            <a:r>
              <a:rPr sz="3600" b="1" dirty="0"/>
              <a:t>Investigation</a:t>
            </a:r>
            <a:r>
              <a:rPr lang="fr-FR" sz="3600" b="1" dirty="0"/>
              <a:t> d'une épidémie</a:t>
            </a:r>
            <a:endParaRPr sz="3600" b="1" dirty="0"/>
          </a:p>
        </p:txBody>
      </p:sp>
      <p:sp>
        <p:nvSpPr>
          <p:cNvPr id="308" name="TextBox 3"/>
          <p:cNvSpPr txBox="1"/>
          <p:nvPr/>
        </p:nvSpPr>
        <p:spPr>
          <a:xfrm>
            <a:off x="476752" y="828155"/>
            <a:ext cx="4542833"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tIns="45720" rIns="3428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sz="3600" b="1"/>
              <a:t>B4.1</a:t>
            </a:r>
          </a:p>
        </p:txBody>
      </p:sp>
      <p:sp>
        <p:nvSpPr>
          <p:cNvPr id="310" name="TextBox 10"/>
          <p:cNvSpPr txBox="1"/>
          <p:nvPr/>
        </p:nvSpPr>
        <p:spPr>
          <a:xfrm>
            <a:off x="476752" y="3579345"/>
            <a:ext cx="1750173" cy="25391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tIns="45720" rIns="34289" bIns="45720" anchor="t">
            <a:spAutoFit/>
          </a:bodyPr>
          <a:lstStyle>
            <a:lvl1pPr>
              <a:defRPr sz="1400">
                <a:solidFill>
                  <a:srgbClr val="FFFFFF"/>
                </a:solidFill>
                <a:latin typeface="+mn-lt"/>
                <a:ea typeface="+mn-ea"/>
                <a:cs typeface="+mn-cs"/>
                <a:sym typeface="Source Sans Pro Regular"/>
              </a:defRPr>
            </a:lvl1pPr>
          </a:lstStyle>
          <a:p>
            <a:r>
              <a:rPr lang="fr-FR" sz="1050"/>
              <a:t>Nom de l'orateur</a:t>
            </a:r>
          </a:p>
        </p:txBody>
      </p:sp>
    </p:spTree>
    <p:extLst>
      <p:ext uri="{BB962C8B-B14F-4D97-AF65-F5344CB8AC3E}">
        <p14:creationId xmlns:p14="http://schemas.microsoft.com/office/powerpoint/2010/main" val="42567808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7182DEAD-C46C-6E47-9622-CDC83EC41692}"/>
              </a:ext>
            </a:extLst>
          </p:cNvPr>
          <p:cNvSpPr txBox="1">
            <a:spLocks noChangeArrowheads="1"/>
          </p:cNvSpPr>
          <p:nvPr>
            <p:custDataLst>
              <p:tags r:id="rId1"/>
            </p:custDataLst>
          </p:nvPr>
        </p:nvSpPr>
        <p:spPr>
          <a:xfrm>
            <a:off x="539015" y="1037540"/>
            <a:ext cx="11088303" cy="4832350"/>
          </a:xfrm>
          <a:prstGeom prst="rect">
            <a:avLst/>
          </a:prstGeom>
        </p:spPr>
        <p:txBody>
          <a:bodyPr lIns="91440" tIns="45720" rIns="91440" bIns="45720" rtlCol="0" anchor="t">
            <a:no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a:spcBef>
                <a:spcPts val="600"/>
              </a:spcBef>
              <a:spcAft>
                <a:spcPts val="0"/>
              </a:spcAft>
              <a:buNone/>
              <a:defRPr sz="2400">
                <a:latin typeface="+mn-lt"/>
                <a:ea typeface="+mn-ea"/>
                <a:cs typeface="+mn-cs"/>
                <a:sym typeface="Source Sans Pro Regular"/>
              </a:defRPr>
            </a:pPr>
            <a:r>
              <a:rPr lang="fr" sz="2400" b="1" dirty="0">
                <a:solidFill>
                  <a:srgbClr val="C00000"/>
                </a:solidFill>
                <a:latin typeface="Source Sans Pro Bold"/>
                <a:cs typeface="+mn-cs"/>
                <a:sym typeface="Calibri"/>
              </a:rPr>
              <a:t>La surveillance de la santé publique peut être utilisée pour :</a:t>
            </a:r>
            <a:endParaRPr lang="en-US" sz="2400" b="1" dirty="0">
              <a:solidFill>
                <a:srgbClr val="C00000"/>
              </a:solidFill>
              <a:latin typeface="Source Sans Pro Bold"/>
              <a:cs typeface="+mn-cs"/>
              <a:sym typeface="Calibri"/>
            </a:endParaRPr>
          </a:p>
          <a:p>
            <a:pPr fontAlgn="auto">
              <a:spcBef>
                <a:spcPts val="180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400" dirty="0">
                <a:solidFill>
                  <a:srgbClr val="C00000"/>
                </a:solidFill>
                <a:latin typeface="+mn-lt"/>
                <a:cs typeface="+mn-cs"/>
                <a:sym typeface="Calibri"/>
              </a:rPr>
              <a:t>Décrire </a:t>
            </a:r>
            <a:r>
              <a:rPr lang="fr" sz="2400" dirty="0">
                <a:solidFill>
                  <a:srgbClr val="000000"/>
                </a:solidFill>
                <a:latin typeface="+mn-lt"/>
                <a:cs typeface="+mn-cs"/>
                <a:sym typeface="Calibri"/>
              </a:rPr>
              <a:t>la charge de morbidité réelle ou potentielle d’une maladie.</a:t>
            </a:r>
            <a:endParaRPr lang="en-US" sz="2400" dirty="0">
              <a:solidFill>
                <a:srgbClr val="000000"/>
              </a:solidFill>
              <a:latin typeface="+mn-lt"/>
              <a:cs typeface="+mn-cs"/>
              <a:sym typeface="Calibri"/>
            </a:endParaRPr>
          </a:p>
          <a:p>
            <a:pPr eaLnBrk="1" fontAlgn="auto">
              <a:spcBef>
                <a:spcPts val="180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400" dirty="0">
                <a:solidFill>
                  <a:srgbClr val="C00000"/>
                </a:solidFill>
                <a:latin typeface="+mn-lt"/>
                <a:cs typeface="+mn-cs"/>
                <a:sym typeface="Calibri"/>
              </a:rPr>
              <a:t>Suivre </a:t>
            </a:r>
            <a:r>
              <a:rPr lang="fr" sz="2400" dirty="0">
                <a:solidFill>
                  <a:srgbClr val="000000"/>
                </a:solidFill>
                <a:latin typeface="+mn-lt"/>
                <a:cs typeface="+mn-cs"/>
                <a:sym typeface="Calibri"/>
              </a:rPr>
              <a:t>les tendances et les schémas des maladies, des facteurs de risque et des agents.</a:t>
            </a:r>
          </a:p>
          <a:p>
            <a:pPr eaLnBrk="1" fontAlgn="auto">
              <a:spcBef>
                <a:spcPts val="180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400" dirty="0">
                <a:solidFill>
                  <a:srgbClr val="C00000"/>
                </a:solidFill>
                <a:latin typeface="+mn-lt"/>
                <a:cs typeface="+mn-cs"/>
                <a:sym typeface="Calibri"/>
              </a:rPr>
              <a:t>Détecter </a:t>
            </a:r>
            <a:r>
              <a:rPr lang="fr" sz="2400" dirty="0">
                <a:solidFill>
                  <a:srgbClr val="000000"/>
                </a:solidFill>
                <a:latin typeface="+mn-lt"/>
                <a:cs typeface="+mn-cs"/>
                <a:sym typeface="Calibri"/>
              </a:rPr>
              <a:t>les changements soudains dans l’apparition et la répartition des maladies.</a:t>
            </a:r>
          </a:p>
          <a:p>
            <a:pPr eaLnBrk="1" fontAlgn="auto">
              <a:spcBef>
                <a:spcPts val="180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400" dirty="0">
                <a:solidFill>
                  <a:srgbClr val="C00000"/>
                </a:solidFill>
                <a:latin typeface="+mn-lt"/>
                <a:cs typeface="+mn-cs"/>
                <a:sym typeface="Calibri"/>
              </a:rPr>
              <a:t>Fournir </a:t>
            </a:r>
            <a:r>
              <a:rPr lang="fr" sz="2400" dirty="0">
                <a:solidFill>
                  <a:srgbClr val="000000"/>
                </a:solidFill>
                <a:latin typeface="+mn-lt"/>
                <a:cs typeface="+mn-cs"/>
                <a:sym typeface="Calibri"/>
              </a:rPr>
              <a:t>des données pour éclairer les programmes, les politiques et les priorités.</a:t>
            </a:r>
          </a:p>
          <a:p>
            <a:pPr eaLnBrk="1" fontAlgn="auto">
              <a:spcBef>
                <a:spcPts val="1800"/>
              </a:spcBef>
              <a:spcAft>
                <a:spcPts val="0"/>
              </a:spcAft>
              <a:buClr>
                <a:srgbClr val="C00000"/>
              </a:buClr>
              <a:buSzPct val="100000"/>
              <a:buFont typeface="Arial"/>
              <a:buChar char="•"/>
              <a:defRPr sz="2400">
                <a:solidFill>
                  <a:schemeClr val="accent6"/>
                </a:solidFill>
                <a:latin typeface="+mn-lt"/>
                <a:ea typeface="+mn-ea"/>
                <a:cs typeface="+mn-cs"/>
                <a:sym typeface="Source Sans Pro Regular"/>
              </a:defRPr>
            </a:pPr>
            <a:r>
              <a:rPr lang="fr" sz="2400" dirty="0">
                <a:solidFill>
                  <a:srgbClr val="C00000"/>
                </a:solidFill>
                <a:latin typeface="+mn-lt"/>
                <a:cs typeface="+mn-cs"/>
                <a:sym typeface="Calibri"/>
              </a:rPr>
              <a:t>Évaluer </a:t>
            </a:r>
            <a:r>
              <a:rPr lang="fr" sz="2400" dirty="0">
                <a:solidFill>
                  <a:srgbClr val="000000"/>
                </a:solidFill>
                <a:latin typeface="+mn-lt"/>
                <a:cs typeface="+mn-cs"/>
                <a:sym typeface="Calibri"/>
              </a:rPr>
              <a:t>les efforts de prévention/contrôle.</a:t>
            </a:r>
          </a:p>
          <a:p>
            <a:pPr rtl="0" eaLnBrk="1" hangingPunct="1">
              <a:lnSpc>
                <a:spcPct val="90000"/>
              </a:lnSpc>
            </a:pPr>
            <a:endParaRPr lang="en-US" altLang="en-US" sz="2400" dirty="0">
              <a:ea typeface="ＭＳ Ｐゴシック" pitchFamily="34" charset="-128"/>
            </a:endParaRPr>
          </a:p>
        </p:txBody>
      </p:sp>
      <p:sp>
        <p:nvSpPr>
          <p:cNvPr id="3" name="Rectangle 2">
            <a:extLst>
              <a:ext uri="{FF2B5EF4-FFF2-40B4-BE49-F238E27FC236}">
                <a16:creationId xmlns:a16="http://schemas.microsoft.com/office/drawing/2014/main" id="{8AE488BC-7B40-104E-B7A7-54E7B5B0D400}"/>
              </a:ext>
            </a:extLst>
          </p:cNvPr>
          <p:cNvSpPr txBox="1">
            <a:spLocks noChangeArrowheads="1"/>
          </p:cNvSpPr>
          <p:nvPr>
            <p:custDataLst>
              <p:tags r:id="rId2"/>
            </p:custDataLst>
          </p:nvPr>
        </p:nvSpPr>
        <p:spPr>
          <a:xfrm>
            <a:off x="67377" y="-80717"/>
            <a:ext cx="10511723" cy="990600"/>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eaLnBrk="1" hangingPunct="1"/>
            <a:r>
              <a:rPr lang="fr" sz="2400" b="1" dirty="0">
                <a:solidFill>
                  <a:schemeClr val="bg1"/>
                </a:solidFill>
                <a:latin typeface="+mn-lt"/>
                <a:ea typeface="ＭＳ Ｐゴシック"/>
                <a:cs typeface="Arial"/>
              </a:rPr>
              <a:t>Exemples d’utilisation de la surveillance </a:t>
            </a:r>
          </a:p>
          <a:p>
            <a:pPr algn="l" rtl="0" eaLnBrk="1" hangingPunct="1"/>
            <a:r>
              <a:rPr lang="fr" sz="2400" b="1" dirty="0">
                <a:solidFill>
                  <a:schemeClr val="bg1"/>
                </a:solidFill>
                <a:latin typeface="+mn-lt"/>
                <a:ea typeface="ＭＳ Ｐゴシック"/>
                <a:cs typeface="Arial"/>
              </a:rPr>
              <a:t>en santé publique</a:t>
            </a:r>
          </a:p>
        </p:txBody>
      </p:sp>
    </p:spTree>
    <p:extLst>
      <p:ext uri="{BB962C8B-B14F-4D97-AF65-F5344CB8AC3E}">
        <p14:creationId xmlns:p14="http://schemas.microsoft.com/office/powerpoint/2010/main" val="318323152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custDataLst>
              <p:tags r:id="rId1"/>
            </p:custDataLst>
          </p:nvPr>
        </p:nvSpPr>
        <p:spPr>
          <a:xfrm>
            <a:off x="0" y="1"/>
            <a:ext cx="7671335" cy="923330"/>
          </a:xfrm>
          <a:prstGeom prst="rect">
            <a:avLst/>
          </a:prstGeom>
          <a:noFill/>
        </p:spPr>
        <p:txBody>
          <a:bodyPr wrap="square" lIns="91440" tIns="45720" rIns="91440" bIns="45720" rtlCol="0" anchor="t">
            <a:spAutoFit/>
          </a:bodyPr>
          <a:lstStyle/>
          <a:p>
            <a:pPr defTabSz="289321">
              <a:lnSpc>
                <a:spcPct val="90000"/>
              </a:lnSpc>
              <a:spcBef>
                <a:spcPts val="0"/>
              </a:spcBef>
              <a:spcAft>
                <a:spcPts val="0"/>
              </a:spcAft>
            </a:pPr>
            <a:r>
              <a:rPr lang="fr" sz="2000" b="1" dirty="0">
                <a:solidFill>
                  <a:schemeClr val="bg1"/>
                </a:solidFill>
                <a:latin typeface="Source Sans Pro Bold"/>
                <a:ea typeface="Source Sans Pro Bold"/>
                <a:cs typeface="Source Sans Pro Bold"/>
                <a:sym typeface="Source Sans Pro Bold"/>
              </a:rPr>
              <a:t>Surveillance fondée sur les indicateurs, surveillance fondée sur les événements, veille épidémique et système d’alerte et d’intervention rapides</a:t>
            </a:r>
            <a:endParaRPr lang="fr-FR" sz="2000" b="1" dirty="0">
              <a:solidFill>
                <a:schemeClr val="bg1"/>
              </a:solidFill>
              <a:latin typeface="Source Sans Pro Bold"/>
              <a:ea typeface="Source Sans Pro Bold"/>
              <a:cs typeface="Source Sans Pro Bold"/>
              <a:sym typeface="Source Sans Pro Bold"/>
            </a:endParaRPr>
          </a:p>
        </p:txBody>
      </p:sp>
      <p:sp>
        <p:nvSpPr>
          <p:cNvPr id="11" name="Slide Number Placeholder 2"/>
          <p:cNvSpPr>
            <a:spLocks noGrp="1"/>
          </p:cNvSpPr>
          <p:nvPr>
            <p:ph type="sldNum" sz="quarter" idx="4294967295"/>
            <p:custDataLst>
              <p:tags r:id="rId2"/>
            </p:custDataLst>
          </p:nvPr>
        </p:nvSpPr>
        <p:spPr>
          <a:xfrm>
            <a:off x="10058400" y="6181725"/>
            <a:ext cx="2133600" cy="476250"/>
          </a:xfrm>
          <a:prstGeom prst="rect">
            <a:avLst/>
          </a:prstGeom>
        </p:spPr>
        <p:txBody>
          <a:bodyPr rtlCol="0"/>
          <a:lstStyle>
            <a:lvl1pPr>
              <a:defRPr i="0">
                <a:effectLst/>
              </a:defRPr>
            </a:lvl1pPr>
          </a:lstStyle>
          <a:p>
            <a:pPr algn="r" rtl="0">
              <a:defRPr/>
            </a:pPr>
            <a:fld id="{B8477CA6-37AB-49C2-B88B-8C89FDB7A7DF}" type="slidenum">
              <a:rPr lang="en-US" sz="1200"/>
              <a:pPr algn="r" rtl="0">
                <a:defRPr/>
              </a:pPr>
              <a:t>11</a:t>
            </a:fld>
            <a:endParaRPr lang="en-US" sz="1200"/>
          </a:p>
        </p:txBody>
      </p:sp>
      <p:pic>
        <p:nvPicPr>
          <p:cNvPr id="2" name="Image 2">
            <a:extLst>
              <a:ext uri="{FF2B5EF4-FFF2-40B4-BE49-F238E27FC236}">
                <a16:creationId xmlns:a16="http://schemas.microsoft.com/office/drawing/2014/main" id="{B1D33BC9-0D92-4930-A3DA-00D8CACA0DE0}"/>
              </a:ext>
            </a:extLst>
          </p:cNvPr>
          <p:cNvPicPr>
            <a:picLocks noChangeAspect="1"/>
          </p:cNvPicPr>
          <p:nvPr>
            <p:custDataLst>
              <p:tags r:id="rId3"/>
            </p:custDataLst>
          </p:nvPr>
        </p:nvPicPr>
        <p:blipFill rotWithShape="1">
          <a:blip r:embed="rId7"/>
          <a:srcRect l="2747" t="5739" r="2564" b="-177"/>
          <a:stretch/>
        </p:blipFill>
        <p:spPr>
          <a:xfrm>
            <a:off x="4757146" y="1710803"/>
            <a:ext cx="5585908" cy="4639828"/>
          </a:xfrm>
          <a:prstGeom prst="rect">
            <a:avLst/>
          </a:prstGeom>
        </p:spPr>
      </p:pic>
      <p:sp>
        <p:nvSpPr>
          <p:cNvPr id="3" name="TextBox 2">
            <a:extLst>
              <a:ext uri="{FF2B5EF4-FFF2-40B4-BE49-F238E27FC236}">
                <a16:creationId xmlns:a16="http://schemas.microsoft.com/office/drawing/2014/main" id="{6FFB53D1-0418-4B89-8320-6C8FC7FDB535}"/>
              </a:ext>
            </a:extLst>
          </p:cNvPr>
          <p:cNvSpPr txBox="1"/>
          <p:nvPr>
            <p:custDataLst>
              <p:tags r:id="rId4"/>
            </p:custDataLst>
          </p:nvPr>
        </p:nvSpPr>
        <p:spPr>
          <a:xfrm>
            <a:off x="649473" y="2282279"/>
            <a:ext cx="2743200"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auto">
              <a:spcBef>
                <a:spcPts val="0"/>
              </a:spcBef>
              <a:spcAft>
                <a:spcPts val="0"/>
              </a:spcAft>
              <a:defRPr sz="2200">
                <a:solidFill>
                  <a:srgbClr val="4D4D4D"/>
                </a:solidFill>
                <a:latin typeface="+mn-lt"/>
                <a:ea typeface="+mn-ea"/>
                <a:cs typeface="+mn-cs"/>
                <a:sym typeface="Source Sans Pro Regular"/>
              </a:defRPr>
            </a:pPr>
            <a:r>
              <a:rPr lang="fr" sz="2000" dirty="0">
                <a:solidFill>
                  <a:srgbClr val="4D4D4D"/>
                </a:solidFill>
                <a:latin typeface="+mn-lt"/>
                <a:cs typeface="+mn-cs"/>
                <a:sym typeface="Calibri"/>
              </a:rPr>
              <a:t>La surveillance fondée sur les indicateurs et la surveillance fondée sur les événements permettent d’obtenir des informations afin de détecter un événement de santé publique tel qu’une épidémie.</a:t>
            </a:r>
          </a:p>
        </p:txBody>
      </p:sp>
    </p:spTree>
    <p:extLst>
      <p:ext uri="{BB962C8B-B14F-4D97-AF65-F5344CB8AC3E}">
        <p14:creationId xmlns:p14="http://schemas.microsoft.com/office/powerpoint/2010/main" val="237465993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889501" y="1427162"/>
            <a:ext cx="6429808" cy="3525838"/>
          </a:xfrm>
        </p:spPr>
        <p:txBody>
          <a:bodyPr rtlCol="0"/>
          <a:lstStyle/>
          <a:p>
            <a:pPr defTabSz="289321">
              <a:spcBef>
                <a:spcPts val="300"/>
              </a:spcBef>
              <a:defRPr>
                <a:solidFill>
                  <a:schemeClr val="accent2"/>
                </a:solidFill>
                <a:latin typeface="Source Sans Pro Bold"/>
                <a:ea typeface="Source Sans Pro Bold"/>
                <a:cs typeface="Source Sans Pro Bold"/>
                <a:sym typeface="Source Sans Pro Bold"/>
              </a:defRPr>
            </a:pPr>
            <a:r>
              <a:rPr lang="fr" sz="2200" b="1" dirty="0">
                <a:solidFill>
                  <a:schemeClr val="accent2"/>
                </a:solidFill>
                <a:ea typeface="Source Sans Pro Bold"/>
                <a:cs typeface="Source Sans Pro Bold"/>
              </a:rPr>
              <a:t>Les principes clés de la surveillance en situation d’urgence sont les suivants :</a:t>
            </a:r>
          </a:p>
          <a:p>
            <a:pPr defTabSz="289321">
              <a:spcBef>
                <a:spcPts val="300"/>
              </a:spcBef>
              <a:defRPr>
                <a:solidFill>
                  <a:schemeClr val="accent2"/>
                </a:solidFill>
                <a:latin typeface="Source Sans Pro Bold"/>
                <a:ea typeface="Source Sans Pro Bold"/>
                <a:cs typeface="Source Sans Pro Bold"/>
                <a:sym typeface="Source Sans Pro Bold"/>
              </a:defRPr>
            </a:pPr>
            <a:endParaRPr lang="en-US" sz="2200" b="1" dirty="0">
              <a:solidFill>
                <a:schemeClr val="accent2"/>
              </a:solidFill>
              <a:ea typeface="Source Sans Pro Bold"/>
              <a:cs typeface="Source Sans Pro Bold"/>
            </a:endParaRPr>
          </a:p>
          <a:p>
            <a:pPr marL="241300" indent="-241300" defTabSz="289321">
              <a:spcBef>
                <a:spcPts val="300"/>
              </a:spcBef>
              <a:buClr>
                <a:srgbClr val="C00000"/>
              </a:buClr>
              <a:buSzPct val="100000"/>
              <a:buFontTx/>
              <a:buChar char="•"/>
            </a:pPr>
            <a:r>
              <a:rPr lang="fr" sz="2200" dirty="0"/>
              <a:t>La surveillance doit être mise en place le plus tôt possible.</a:t>
            </a:r>
            <a:endParaRPr lang="en-US" sz="2200" dirty="0"/>
          </a:p>
          <a:p>
            <a:pPr marL="241300" indent="-241300" defTabSz="289321">
              <a:spcBef>
                <a:spcPts val="300"/>
              </a:spcBef>
              <a:buClr>
                <a:srgbClr val="C00000"/>
              </a:buClr>
              <a:buSzPct val="100000"/>
              <a:buFontTx/>
              <a:buChar char="•"/>
            </a:pPr>
            <a:r>
              <a:rPr lang="fr" sz="2200" dirty="0"/>
              <a:t>Le nombre de variables doit être limité.</a:t>
            </a:r>
          </a:p>
          <a:p>
            <a:pPr marL="241300" indent="-241300" defTabSz="289321">
              <a:spcBef>
                <a:spcPts val="300"/>
              </a:spcBef>
              <a:buClr>
                <a:srgbClr val="C00000"/>
              </a:buClr>
              <a:buSzPct val="100000"/>
              <a:buFontTx/>
              <a:buChar char="•"/>
            </a:pPr>
            <a:r>
              <a:rPr lang="fr" sz="2200" dirty="0"/>
              <a:t>La surveillance doit être simple, souple et acceptable.</a:t>
            </a:r>
          </a:p>
          <a:p>
            <a:pPr marL="241300" indent="-241300" defTabSz="289321">
              <a:spcBef>
                <a:spcPts val="300"/>
              </a:spcBef>
              <a:buClr>
                <a:srgbClr val="C00000"/>
              </a:buClr>
              <a:buSzPct val="100000"/>
              <a:buFontTx/>
              <a:buChar char="•"/>
            </a:pPr>
            <a:r>
              <a:rPr lang="fr" sz="2200" dirty="0"/>
              <a:t>L’analyse des données s’effectue sur le terrain.</a:t>
            </a:r>
          </a:p>
          <a:p>
            <a:pPr rtl="0"/>
            <a:endParaRPr lang="en-US" sz="2400" dirty="0"/>
          </a:p>
        </p:txBody>
      </p:sp>
      <p:sp>
        <p:nvSpPr>
          <p:cNvPr id="2" name="Title 1"/>
          <p:cNvSpPr>
            <a:spLocks noGrp="1"/>
          </p:cNvSpPr>
          <p:nvPr>
            <p:ph type="title" idx="4294967295"/>
            <p:custDataLst>
              <p:tags r:id="rId2"/>
            </p:custDataLst>
          </p:nvPr>
        </p:nvSpPr>
        <p:spPr>
          <a:xfrm>
            <a:off x="419789" y="855662"/>
            <a:ext cx="3302000" cy="1143000"/>
          </a:xfrm>
        </p:spPr>
        <p:txBody>
          <a:bodyPr rtlCol="0">
            <a:normAutofit fontScale="90000"/>
          </a:bodyPr>
          <a:lstStyle/>
          <a:p>
            <a:pPr rtl="0"/>
            <a:r>
              <a:rPr lang="fr" sz="3200" b="1" dirty="0">
                <a:latin typeface="+mn-lt"/>
                <a:cs typeface="Arial"/>
              </a:rPr>
              <a:t>Principes clés de la surveillance </a:t>
            </a:r>
            <a:br>
              <a:rPr lang="fr" sz="3200" b="1" dirty="0">
                <a:latin typeface="+mn-lt"/>
                <a:cs typeface="Arial"/>
              </a:rPr>
            </a:br>
            <a:r>
              <a:rPr lang="fr" sz="3200" b="1" dirty="0">
                <a:latin typeface="+mn-lt"/>
                <a:cs typeface="Arial"/>
              </a:rPr>
              <a:t>en situation d’urgence</a:t>
            </a:r>
            <a:endParaRPr lang="en-US" sz="3200" b="1" dirty="0">
              <a:solidFill>
                <a:srgbClr val="002060"/>
              </a:solidFill>
              <a:latin typeface="+mn-lt"/>
              <a:cs typeface="Arial"/>
            </a:endParaRPr>
          </a:p>
        </p:txBody>
      </p:sp>
      <p:sp>
        <p:nvSpPr>
          <p:cNvPr id="4" name="ZoneTexte 3">
            <a:extLst>
              <a:ext uri="{FF2B5EF4-FFF2-40B4-BE49-F238E27FC236}">
                <a16:creationId xmlns:a16="http://schemas.microsoft.com/office/drawing/2014/main" id="{E51C7CEB-934E-4C0C-A5E8-7918551DBE23}"/>
              </a:ext>
            </a:extLst>
          </p:cNvPr>
          <p:cNvSpPr txBox="1"/>
          <p:nvPr>
            <p:custDataLst>
              <p:tags r:id="rId3"/>
            </p:custDataLst>
          </p:nvPr>
        </p:nvSpPr>
        <p:spPr>
          <a:xfrm>
            <a:off x="4965700" y="5180223"/>
            <a:ext cx="6093728" cy="1015663"/>
          </a:xfrm>
          <a:prstGeom prst="rect">
            <a:avLst/>
          </a:prstGeom>
          <a:solidFill>
            <a:schemeClr val="accent2"/>
          </a:solidFill>
          <a:ln w="12700">
            <a:miter lim="400000"/>
          </a:ln>
          <a:effectLst>
            <a:outerShdw blurRad="63500" dist="19050" dir="5400000" rotWithShape="0">
              <a:srgbClr val="000000">
                <a:alpha val="63000"/>
              </a:srgbClr>
            </a:outerShdw>
          </a:effectLst>
        </p:spPr>
        <p:txBody>
          <a:bodyPr wrap="squar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fontAlgn="auto" latinLnBrk="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sym typeface="Calibri"/>
              </a:defRPr>
            </a:lvl1pPr>
            <a:lvl2pPr marL="0" marR="0" indent="4572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defTabSz="914400" fontAlgn="auto" latinLnBrk="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fontAlgn="auto"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r>
              <a:rPr lang="fr" sz="2000" dirty="0">
                <a:latin typeface="+mn-lt"/>
              </a:rPr>
              <a:t>Rappel : seules les données UTILES et qui peuvent être TRADUITES EN ACTIONS sur le terrain doivent être collectées !</a:t>
            </a:r>
          </a:p>
        </p:txBody>
      </p:sp>
      <p:sp>
        <p:nvSpPr>
          <p:cNvPr id="6" name="Rounded Rectangle 9">
            <a:extLst>
              <a:ext uri="{FF2B5EF4-FFF2-40B4-BE49-F238E27FC236}">
                <a16:creationId xmlns:a16="http://schemas.microsoft.com/office/drawing/2014/main" id="{D6C64F89-31E4-68E6-221D-7E480CB1B240}"/>
              </a:ext>
            </a:extLst>
          </p:cNvPr>
          <p:cNvSpPr/>
          <p:nvPr/>
        </p:nvSpPr>
        <p:spPr>
          <a:xfrm flipV="1">
            <a:off x="419789" y="2285505"/>
            <a:ext cx="2208422" cy="99021"/>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latin typeface="+mn-lt"/>
            </a:endParaRPr>
          </a:p>
        </p:txBody>
      </p:sp>
    </p:spTree>
    <p:extLst>
      <p:ext uri="{BB962C8B-B14F-4D97-AF65-F5344CB8AC3E}">
        <p14:creationId xmlns:p14="http://schemas.microsoft.com/office/powerpoint/2010/main" val="38205487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txBox="1">
            <a:spLocks/>
          </p:cNvSpPr>
          <p:nvPr>
            <p:custDataLst>
              <p:tags r:id="rId1"/>
            </p:custDataLst>
          </p:nvPr>
        </p:nvSpPr>
        <p:spPr>
          <a:xfrm>
            <a:off x="8118475" y="6181725"/>
            <a:ext cx="2133600" cy="476250"/>
          </a:xfrm>
          <a:prstGeom prst="rect">
            <a:avLst/>
          </a:prstGeom>
        </p:spPr>
        <p:txBody>
          <a:bodyPr rtlCol="0"/>
          <a:lstStyle>
            <a:defPPr>
              <a:defRPr lang="en-US"/>
            </a:defPPr>
            <a:lvl1pPr algn="l" rtl="0" fontAlgn="base">
              <a:spcBef>
                <a:spcPct val="0"/>
              </a:spcBef>
              <a:spcAft>
                <a:spcPct val="0"/>
              </a:spcAft>
              <a:defRPr sz="2800" i="0" kern="1200">
                <a:solidFill>
                  <a:schemeClr val="tx1"/>
                </a:solidFill>
                <a:effectLst/>
                <a:latin typeface="Times New Roman" pitchFamily="18" charset="0"/>
                <a:ea typeface="+mn-ea"/>
                <a:cs typeface="Times New Roman" pitchFamily="18" charset="0"/>
              </a:defRPr>
            </a:lvl1pPr>
            <a:lvl2pPr marL="4572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2pPr>
            <a:lvl3pPr marL="9144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3pPr>
            <a:lvl4pPr marL="13716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4pPr>
            <a:lvl5pPr marL="1828800" algn="l" rtl="0" fontAlgn="base">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Times New Roman" pitchFamily="18" charset="0"/>
              </a:defRPr>
            </a:lvl9pPr>
          </a:lstStyle>
          <a:p>
            <a:pPr algn="r" rtl="0">
              <a:defRPr/>
            </a:pPr>
            <a:fld id="{B8477CA6-37AB-49C2-B88B-8C89FDB7A7DF}" type="slidenum">
              <a:rPr lang="en-US" sz="1200" dirty="0">
                <a:latin typeface="Arial" panose="020B0604020202020204" pitchFamily="34" charset="0"/>
                <a:cs typeface="Arial" panose="020B0604020202020204" pitchFamily="34" charset="0"/>
              </a:rPr>
              <a:pPr algn="r" rtl="0">
                <a:defRPr/>
              </a:pPr>
              <a:t>13</a:t>
            </a:fld>
            <a:endParaRPr lang="en-US" sz="1200">
              <a:latin typeface="Arial" panose="020B0604020202020204" pitchFamily="34" charset="0"/>
              <a:cs typeface="Arial" panose="020B0604020202020204" pitchFamily="34" charset="0"/>
            </a:endParaRPr>
          </a:p>
        </p:txBody>
      </p:sp>
      <p:pic>
        <p:nvPicPr>
          <p:cNvPr id="9" name="Picture 8" descr="A blue circle containing a globe and a magnifying glass." title="Public Health 101 Surveillance Icon"/>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6096000" y="2271066"/>
            <a:ext cx="2971054" cy="2589862"/>
          </a:xfrm>
          <a:prstGeom prst="rect">
            <a:avLst/>
          </a:prstGeom>
        </p:spPr>
      </p:pic>
      <p:sp>
        <p:nvSpPr>
          <p:cNvPr id="4" name="Espace réservé du texte 3"/>
          <p:cNvSpPr>
            <a:spLocks noGrp="1"/>
          </p:cNvSpPr>
          <p:nvPr>
            <p:ph type="body" sz="quarter" idx="21"/>
          </p:nvPr>
        </p:nvSpPr>
        <p:spPr>
          <a:xfrm>
            <a:off x="398019" y="289281"/>
            <a:ext cx="3514948" cy="3682999"/>
          </a:xfrm>
        </p:spPr>
        <p:txBody>
          <a:bodyPr>
            <a:noAutofit/>
          </a:bodyPr>
          <a:lstStyle/>
          <a:p>
            <a:r>
              <a:rPr lang="fr" sz="2600" b="1" dirty="0">
                <a:solidFill>
                  <a:srgbClr val="FFFFFF"/>
                </a:solidFill>
                <a:latin typeface="Source Sans Pro Bold"/>
                <a:ea typeface="Source Sans Pro Bold"/>
                <a:cs typeface="Source Sans Pro Bold"/>
                <a:sym typeface="Source Sans Pro Bold"/>
              </a:rPr>
              <a:t>2. Processus et circuit d’information </a:t>
            </a:r>
          </a:p>
          <a:p>
            <a:r>
              <a:rPr lang="fr" sz="2600" b="1" dirty="0">
                <a:solidFill>
                  <a:srgbClr val="FFFFFF"/>
                </a:solidFill>
                <a:latin typeface="Source Sans Pro Bold"/>
                <a:ea typeface="Source Sans Pro Bold"/>
                <a:cs typeface="Source Sans Pro Bold"/>
                <a:sym typeface="Source Sans Pro Bold"/>
              </a:rPr>
              <a:t>dans le cadre de la surveillance en </a:t>
            </a:r>
          </a:p>
          <a:p>
            <a:r>
              <a:rPr lang="fr" sz="2600" b="1" dirty="0">
                <a:solidFill>
                  <a:srgbClr val="FFFFFF"/>
                </a:solidFill>
                <a:latin typeface="Source Sans Pro Bold"/>
                <a:ea typeface="Source Sans Pro Bold"/>
                <a:cs typeface="Source Sans Pro Bold"/>
                <a:sym typeface="Source Sans Pro Bold"/>
              </a:rPr>
              <a:t>santé publique</a:t>
            </a:r>
            <a:endParaRPr lang="en-US" sz="2600" b="1" dirty="0">
              <a:solidFill>
                <a:srgbClr val="FFFFFF"/>
              </a:solidFill>
              <a:latin typeface="Source Sans Pro Bold"/>
              <a:ea typeface="Source Sans Pro Bold"/>
              <a:cs typeface="Source Sans Pro Bold"/>
              <a:sym typeface="Source Sans Pro Bold"/>
            </a:endParaRPr>
          </a:p>
        </p:txBody>
      </p:sp>
      <p:sp>
        <p:nvSpPr>
          <p:cNvPr id="8" name="Rounded Rectangle 9">
            <a:extLst>
              <a:ext uri="{FF2B5EF4-FFF2-40B4-BE49-F238E27FC236}">
                <a16:creationId xmlns:a16="http://schemas.microsoft.com/office/drawing/2014/main" id="{D6C64F89-31E4-68E6-221D-7E480CB1B240}"/>
              </a:ext>
            </a:extLst>
          </p:cNvPr>
          <p:cNvSpPr/>
          <p:nvPr/>
        </p:nvSpPr>
        <p:spPr>
          <a:xfrm flipV="1">
            <a:off x="398019" y="2352881"/>
            <a:ext cx="2208422" cy="99021"/>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latin typeface="+mn-lt"/>
            </a:endParaRPr>
          </a:p>
        </p:txBody>
      </p:sp>
    </p:spTree>
    <p:extLst>
      <p:ext uri="{BB962C8B-B14F-4D97-AF65-F5344CB8AC3E}">
        <p14:creationId xmlns:p14="http://schemas.microsoft.com/office/powerpoint/2010/main" val="202695606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4D1E3A3C-CD1E-6D4D-8819-9B33B5E34981}"/>
              </a:ext>
            </a:extLst>
          </p:cNvPr>
          <p:cNvSpPr txBox="1">
            <a:spLocks/>
          </p:cNvSpPr>
          <p:nvPr>
            <p:custDataLst>
              <p:tags r:id="rId1"/>
            </p:custDataLst>
          </p:nvPr>
        </p:nvSpPr>
        <p:spPr>
          <a:xfrm>
            <a:off x="154004" y="-48941"/>
            <a:ext cx="6449996" cy="792863"/>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cs typeface="Arial"/>
              </a:rPr>
              <a:t>Le cycle de surveillance</a:t>
            </a:r>
          </a:p>
        </p:txBody>
      </p:sp>
      <p:pic>
        <p:nvPicPr>
          <p:cNvPr id="18" name="Picture 2">
            <a:extLst>
              <a:ext uri="{FF2B5EF4-FFF2-40B4-BE49-F238E27FC236}">
                <a16:creationId xmlns:a16="http://schemas.microsoft.com/office/drawing/2014/main" id="{61EB216F-0068-DD47-B64A-A9E76B2C8F49}"/>
              </a:ext>
            </a:extLst>
          </p:cNvPr>
          <p:cNvPicPr>
            <a:picLocks noChangeAspect="1" noChangeArrowheads="1"/>
          </p:cNvPicPr>
          <p:nvPr>
            <p:custDataLst>
              <p:tags r:id="rId2"/>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5486401" y="1380461"/>
            <a:ext cx="657225" cy="109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4">
            <a:extLst>
              <a:ext uri="{FF2B5EF4-FFF2-40B4-BE49-F238E27FC236}">
                <a16:creationId xmlns:a16="http://schemas.microsoft.com/office/drawing/2014/main" id="{CB13445C-607C-A747-9CCA-6BB9675E2263}"/>
              </a:ext>
            </a:extLst>
          </p:cNvPr>
          <p:cNvGrpSpPr>
            <a:grpSpLocks/>
          </p:cNvGrpSpPr>
          <p:nvPr>
            <p:custDataLst>
              <p:tags r:id="rId3"/>
            </p:custDataLst>
          </p:nvPr>
        </p:nvGrpSpPr>
        <p:grpSpPr bwMode="auto">
          <a:xfrm rot="-648680">
            <a:off x="4135438" y="2423449"/>
            <a:ext cx="3162300" cy="3027362"/>
            <a:chOff x="1533" y="1412"/>
            <a:chExt cx="2720" cy="2284"/>
          </a:xfrm>
        </p:grpSpPr>
        <p:sp>
          <p:nvSpPr>
            <p:cNvPr id="20" name="Freeform 5">
              <a:extLst>
                <a:ext uri="{FF2B5EF4-FFF2-40B4-BE49-F238E27FC236}">
                  <a16:creationId xmlns:a16="http://schemas.microsoft.com/office/drawing/2014/main" id="{E864E6A3-52E7-EB42-AE57-D3C6E011E44D}"/>
                </a:ext>
              </a:extLst>
            </p:cNvPr>
            <p:cNvSpPr>
              <a:spLocks/>
            </p:cNvSpPr>
            <p:nvPr/>
          </p:nvSpPr>
          <p:spPr bwMode="auto">
            <a:xfrm>
              <a:off x="1533" y="2328"/>
              <a:ext cx="1035" cy="1263"/>
            </a:xfrm>
            <a:custGeom>
              <a:avLst/>
              <a:gdLst>
                <a:gd name="T0" fmla="*/ 958 w 1035"/>
                <a:gd name="T1" fmla="*/ 1263 h 1263"/>
                <a:gd name="T2" fmla="*/ 1014 w 1035"/>
                <a:gd name="T3" fmla="*/ 1088 h 1263"/>
                <a:gd name="T4" fmla="*/ 980 w 1035"/>
                <a:gd name="T5" fmla="*/ 1078 h 1263"/>
                <a:gd name="T6" fmla="*/ 939 w 1035"/>
                <a:gd name="T7" fmla="*/ 1065 h 1263"/>
                <a:gd name="T8" fmla="*/ 904 w 1035"/>
                <a:gd name="T9" fmla="*/ 1051 h 1263"/>
                <a:gd name="T10" fmla="*/ 867 w 1035"/>
                <a:gd name="T11" fmla="*/ 1037 h 1263"/>
                <a:gd name="T12" fmla="*/ 830 w 1035"/>
                <a:gd name="T13" fmla="*/ 1021 h 1263"/>
                <a:gd name="T14" fmla="*/ 795 w 1035"/>
                <a:gd name="T15" fmla="*/ 1002 h 1263"/>
                <a:gd name="T16" fmla="*/ 768 w 1035"/>
                <a:gd name="T17" fmla="*/ 987 h 1263"/>
                <a:gd name="T18" fmla="*/ 736 w 1035"/>
                <a:gd name="T19" fmla="*/ 968 h 1263"/>
                <a:gd name="T20" fmla="*/ 704 w 1035"/>
                <a:gd name="T21" fmla="*/ 948 h 1263"/>
                <a:gd name="T22" fmla="*/ 679 w 1035"/>
                <a:gd name="T23" fmla="*/ 933 h 1263"/>
                <a:gd name="T24" fmla="*/ 645 w 1035"/>
                <a:gd name="T25" fmla="*/ 908 h 1263"/>
                <a:gd name="T26" fmla="*/ 604 w 1035"/>
                <a:gd name="T27" fmla="*/ 877 h 1263"/>
                <a:gd name="T28" fmla="*/ 564 w 1035"/>
                <a:gd name="T29" fmla="*/ 844 h 1263"/>
                <a:gd name="T30" fmla="*/ 529 w 1035"/>
                <a:gd name="T31" fmla="*/ 809 h 1263"/>
                <a:gd name="T32" fmla="*/ 497 w 1035"/>
                <a:gd name="T33" fmla="*/ 774 h 1263"/>
                <a:gd name="T34" fmla="*/ 461 w 1035"/>
                <a:gd name="T35" fmla="*/ 732 h 1263"/>
                <a:gd name="T36" fmla="*/ 429 w 1035"/>
                <a:gd name="T37" fmla="*/ 689 h 1263"/>
                <a:gd name="T38" fmla="*/ 399 w 1035"/>
                <a:gd name="T39" fmla="*/ 642 h 1263"/>
                <a:gd name="T40" fmla="*/ 375 w 1035"/>
                <a:gd name="T41" fmla="*/ 599 h 1263"/>
                <a:gd name="T42" fmla="*/ 353 w 1035"/>
                <a:gd name="T43" fmla="*/ 557 h 1263"/>
                <a:gd name="T44" fmla="*/ 335 w 1035"/>
                <a:gd name="T45" fmla="*/ 513 h 1263"/>
                <a:gd name="T46" fmla="*/ 318 w 1035"/>
                <a:gd name="T47" fmla="*/ 468 h 1263"/>
                <a:gd name="T48" fmla="*/ 303 w 1035"/>
                <a:gd name="T49" fmla="*/ 418 h 1263"/>
                <a:gd name="T50" fmla="*/ 291 w 1035"/>
                <a:gd name="T51" fmla="*/ 366 h 1263"/>
                <a:gd name="T52" fmla="*/ 284 w 1035"/>
                <a:gd name="T53" fmla="*/ 315 h 1263"/>
                <a:gd name="T54" fmla="*/ 280 w 1035"/>
                <a:gd name="T55" fmla="*/ 260 h 1263"/>
                <a:gd name="T56" fmla="*/ 280 w 1035"/>
                <a:gd name="T57" fmla="*/ 206 h 1263"/>
                <a:gd name="T58" fmla="*/ 183 w 1035"/>
                <a:gd name="T59" fmla="*/ 0 h 1263"/>
                <a:gd name="T60" fmla="*/ 69 w 1035"/>
                <a:gd name="T61" fmla="*/ 206 h 1263"/>
                <a:gd name="T62" fmla="*/ 70 w 1035"/>
                <a:gd name="T63" fmla="*/ 269 h 1263"/>
                <a:gd name="T64" fmla="*/ 75 w 1035"/>
                <a:gd name="T65" fmla="*/ 327 h 1263"/>
                <a:gd name="T66" fmla="*/ 82 w 1035"/>
                <a:gd name="T67" fmla="*/ 378 h 1263"/>
                <a:gd name="T68" fmla="*/ 92 w 1035"/>
                <a:gd name="T69" fmla="*/ 430 h 1263"/>
                <a:gd name="T70" fmla="*/ 104 w 1035"/>
                <a:gd name="T71" fmla="*/ 478 h 1263"/>
                <a:gd name="T72" fmla="*/ 120 w 1035"/>
                <a:gd name="T73" fmla="*/ 534 h 1263"/>
                <a:gd name="T74" fmla="*/ 138 w 1035"/>
                <a:gd name="T75" fmla="*/ 581 h 1263"/>
                <a:gd name="T76" fmla="*/ 161 w 1035"/>
                <a:gd name="T77" fmla="*/ 633 h 1263"/>
                <a:gd name="T78" fmla="*/ 185 w 1035"/>
                <a:gd name="T79" fmla="*/ 679 h 1263"/>
                <a:gd name="T80" fmla="*/ 214 w 1035"/>
                <a:gd name="T81" fmla="*/ 730 h 1263"/>
                <a:gd name="T82" fmla="*/ 242 w 1035"/>
                <a:gd name="T83" fmla="*/ 774 h 1263"/>
                <a:gd name="T84" fmla="*/ 272 w 1035"/>
                <a:gd name="T85" fmla="*/ 816 h 1263"/>
                <a:gd name="T86" fmla="*/ 305 w 1035"/>
                <a:gd name="T87" fmla="*/ 859 h 1263"/>
                <a:gd name="T88" fmla="*/ 343 w 1035"/>
                <a:gd name="T89" fmla="*/ 900 h 1263"/>
                <a:gd name="T90" fmla="*/ 380 w 1035"/>
                <a:gd name="T91" fmla="*/ 939 h 1263"/>
                <a:gd name="T92" fmla="*/ 415 w 1035"/>
                <a:gd name="T93" fmla="*/ 971 h 1263"/>
                <a:gd name="T94" fmla="*/ 460 w 1035"/>
                <a:gd name="T95" fmla="*/ 1009 h 1263"/>
                <a:gd name="T96" fmla="*/ 499 w 1035"/>
                <a:gd name="T97" fmla="*/ 1040 h 1263"/>
                <a:gd name="T98" fmla="*/ 544 w 1035"/>
                <a:gd name="T99" fmla="*/ 1072 h 1263"/>
                <a:gd name="T100" fmla="*/ 589 w 1035"/>
                <a:gd name="T101" fmla="*/ 1102 h 1263"/>
                <a:gd name="T102" fmla="*/ 634 w 1035"/>
                <a:gd name="T103" fmla="*/ 1130 h 1263"/>
                <a:gd name="T104" fmla="*/ 670 w 1035"/>
                <a:gd name="T105" fmla="*/ 1150 h 1263"/>
                <a:gd name="T106" fmla="*/ 695 w 1035"/>
                <a:gd name="T107" fmla="*/ 1165 h 1263"/>
                <a:gd name="T108" fmla="*/ 719 w 1035"/>
                <a:gd name="T109" fmla="*/ 1176 h 1263"/>
                <a:gd name="T110" fmla="*/ 750 w 1035"/>
                <a:gd name="T111" fmla="*/ 1188 h 1263"/>
                <a:gd name="T112" fmla="*/ 776 w 1035"/>
                <a:gd name="T113" fmla="*/ 1200 h 1263"/>
                <a:gd name="T114" fmla="*/ 805 w 1035"/>
                <a:gd name="T115" fmla="*/ 1213 h 1263"/>
                <a:gd name="T116" fmla="*/ 837 w 1035"/>
                <a:gd name="T117" fmla="*/ 1227 h 1263"/>
                <a:gd name="T118" fmla="*/ 864 w 1035"/>
                <a:gd name="T119" fmla="*/ 1236 h 1263"/>
                <a:gd name="T120" fmla="*/ 895 w 1035"/>
                <a:gd name="T121" fmla="*/ 1246 h 1263"/>
                <a:gd name="T122" fmla="*/ 922 w 1035"/>
                <a:gd name="T123" fmla="*/ 1254 h 12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5" h="1263">
                  <a:moveTo>
                    <a:pt x="936" y="1258"/>
                  </a:moveTo>
                  <a:lnTo>
                    <a:pt x="958" y="1263"/>
                  </a:lnTo>
                  <a:lnTo>
                    <a:pt x="1035" y="1095"/>
                  </a:lnTo>
                  <a:lnTo>
                    <a:pt x="1014" y="1088"/>
                  </a:lnTo>
                  <a:lnTo>
                    <a:pt x="997" y="1083"/>
                  </a:lnTo>
                  <a:lnTo>
                    <a:pt x="980" y="1078"/>
                  </a:lnTo>
                  <a:lnTo>
                    <a:pt x="958" y="1071"/>
                  </a:lnTo>
                  <a:lnTo>
                    <a:pt x="939" y="1065"/>
                  </a:lnTo>
                  <a:lnTo>
                    <a:pt x="920" y="1058"/>
                  </a:lnTo>
                  <a:lnTo>
                    <a:pt x="904" y="1051"/>
                  </a:lnTo>
                  <a:lnTo>
                    <a:pt x="884" y="1044"/>
                  </a:lnTo>
                  <a:lnTo>
                    <a:pt x="867" y="1037"/>
                  </a:lnTo>
                  <a:lnTo>
                    <a:pt x="848" y="1028"/>
                  </a:lnTo>
                  <a:lnTo>
                    <a:pt x="830" y="1021"/>
                  </a:lnTo>
                  <a:lnTo>
                    <a:pt x="812" y="1011"/>
                  </a:lnTo>
                  <a:lnTo>
                    <a:pt x="795" y="1002"/>
                  </a:lnTo>
                  <a:lnTo>
                    <a:pt x="781" y="994"/>
                  </a:lnTo>
                  <a:lnTo>
                    <a:pt x="768" y="987"/>
                  </a:lnTo>
                  <a:lnTo>
                    <a:pt x="751" y="978"/>
                  </a:lnTo>
                  <a:lnTo>
                    <a:pt x="736" y="968"/>
                  </a:lnTo>
                  <a:lnTo>
                    <a:pt x="719" y="958"/>
                  </a:lnTo>
                  <a:lnTo>
                    <a:pt x="704" y="948"/>
                  </a:lnTo>
                  <a:lnTo>
                    <a:pt x="692" y="942"/>
                  </a:lnTo>
                  <a:lnTo>
                    <a:pt x="679" y="933"/>
                  </a:lnTo>
                  <a:lnTo>
                    <a:pt x="661" y="921"/>
                  </a:lnTo>
                  <a:lnTo>
                    <a:pt x="645" y="908"/>
                  </a:lnTo>
                  <a:lnTo>
                    <a:pt x="623" y="893"/>
                  </a:lnTo>
                  <a:lnTo>
                    <a:pt x="604" y="877"/>
                  </a:lnTo>
                  <a:lnTo>
                    <a:pt x="583" y="861"/>
                  </a:lnTo>
                  <a:lnTo>
                    <a:pt x="564" y="844"/>
                  </a:lnTo>
                  <a:lnTo>
                    <a:pt x="544" y="825"/>
                  </a:lnTo>
                  <a:lnTo>
                    <a:pt x="529" y="809"/>
                  </a:lnTo>
                  <a:lnTo>
                    <a:pt x="514" y="793"/>
                  </a:lnTo>
                  <a:lnTo>
                    <a:pt x="497" y="774"/>
                  </a:lnTo>
                  <a:lnTo>
                    <a:pt x="479" y="754"/>
                  </a:lnTo>
                  <a:lnTo>
                    <a:pt x="461" y="732"/>
                  </a:lnTo>
                  <a:lnTo>
                    <a:pt x="446" y="712"/>
                  </a:lnTo>
                  <a:lnTo>
                    <a:pt x="429" y="689"/>
                  </a:lnTo>
                  <a:lnTo>
                    <a:pt x="412" y="665"/>
                  </a:lnTo>
                  <a:lnTo>
                    <a:pt x="399" y="642"/>
                  </a:lnTo>
                  <a:lnTo>
                    <a:pt x="386" y="620"/>
                  </a:lnTo>
                  <a:lnTo>
                    <a:pt x="375" y="599"/>
                  </a:lnTo>
                  <a:lnTo>
                    <a:pt x="365" y="580"/>
                  </a:lnTo>
                  <a:lnTo>
                    <a:pt x="353" y="557"/>
                  </a:lnTo>
                  <a:lnTo>
                    <a:pt x="344" y="535"/>
                  </a:lnTo>
                  <a:lnTo>
                    <a:pt x="335" y="513"/>
                  </a:lnTo>
                  <a:lnTo>
                    <a:pt x="326" y="489"/>
                  </a:lnTo>
                  <a:lnTo>
                    <a:pt x="318" y="468"/>
                  </a:lnTo>
                  <a:lnTo>
                    <a:pt x="311" y="443"/>
                  </a:lnTo>
                  <a:lnTo>
                    <a:pt x="303" y="418"/>
                  </a:lnTo>
                  <a:lnTo>
                    <a:pt x="296" y="392"/>
                  </a:lnTo>
                  <a:lnTo>
                    <a:pt x="291" y="366"/>
                  </a:lnTo>
                  <a:lnTo>
                    <a:pt x="286" y="339"/>
                  </a:lnTo>
                  <a:lnTo>
                    <a:pt x="284" y="315"/>
                  </a:lnTo>
                  <a:lnTo>
                    <a:pt x="281" y="289"/>
                  </a:lnTo>
                  <a:lnTo>
                    <a:pt x="280" y="260"/>
                  </a:lnTo>
                  <a:lnTo>
                    <a:pt x="280" y="236"/>
                  </a:lnTo>
                  <a:lnTo>
                    <a:pt x="280" y="206"/>
                  </a:lnTo>
                  <a:lnTo>
                    <a:pt x="353" y="206"/>
                  </a:lnTo>
                  <a:lnTo>
                    <a:pt x="183" y="0"/>
                  </a:lnTo>
                  <a:lnTo>
                    <a:pt x="0" y="206"/>
                  </a:lnTo>
                  <a:lnTo>
                    <a:pt x="69" y="206"/>
                  </a:lnTo>
                  <a:lnTo>
                    <a:pt x="69" y="239"/>
                  </a:lnTo>
                  <a:lnTo>
                    <a:pt x="70" y="269"/>
                  </a:lnTo>
                  <a:lnTo>
                    <a:pt x="73" y="299"/>
                  </a:lnTo>
                  <a:lnTo>
                    <a:pt x="75" y="327"/>
                  </a:lnTo>
                  <a:lnTo>
                    <a:pt x="78" y="353"/>
                  </a:lnTo>
                  <a:lnTo>
                    <a:pt x="82" y="378"/>
                  </a:lnTo>
                  <a:lnTo>
                    <a:pt x="87" y="405"/>
                  </a:lnTo>
                  <a:lnTo>
                    <a:pt x="92" y="430"/>
                  </a:lnTo>
                  <a:lnTo>
                    <a:pt x="97" y="453"/>
                  </a:lnTo>
                  <a:lnTo>
                    <a:pt x="104" y="478"/>
                  </a:lnTo>
                  <a:lnTo>
                    <a:pt x="113" y="509"/>
                  </a:lnTo>
                  <a:lnTo>
                    <a:pt x="120" y="534"/>
                  </a:lnTo>
                  <a:lnTo>
                    <a:pt x="129" y="558"/>
                  </a:lnTo>
                  <a:lnTo>
                    <a:pt x="138" y="581"/>
                  </a:lnTo>
                  <a:lnTo>
                    <a:pt x="150" y="608"/>
                  </a:lnTo>
                  <a:lnTo>
                    <a:pt x="161" y="633"/>
                  </a:lnTo>
                  <a:lnTo>
                    <a:pt x="173" y="656"/>
                  </a:lnTo>
                  <a:lnTo>
                    <a:pt x="185" y="679"/>
                  </a:lnTo>
                  <a:lnTo>
                    <a:pt x="200" y="705"/>
                  </a:lnTo>
                  <a:lnTo>
                    <a:pt x="214" y="730"/>
                  </a:lnTo>
                  <a:lnTo>
                    <a:pt x="228" y="753"/>
                  </a:lnTo>
                  <a:lnTo>
                    <a:pt x="242" y="774"/>
                  </a:lnTo>
                  <a:lnTo>
                    <a:pt x="257" y="795"/>
                  </a:lnTo>
                  <a:lnTo>
                    <a:pt x="272" y="816"/>
                  </a:lnTo>
                  <a:lnTo>
                    <a:pt x="287" y="836"/>
                  </a:lnTo>
                  <a:lnTo>
                    <a:pt x="305" y="859"/>
                  </a:lnTo>
                  <a:lnTo>
                    <a:pt x="323" y="881"/>
                  </a:lnTo>
                  <a:lnTo>
                    <a:pt x="343" y="900"/>
                  </a:lnTo>
                  <a:lnTo>
                    <a:pt x="362" y="920"/>
                  </a:lnTo>
                  <a:lnTo>
                    <a:pt x="380" y="939"/>
                  </a:lnTo>
                  <a:lnTo>
                    <a:pt x="398" y="956"/>
                  </a:lnTo>
                  <a:lnTo>
                    <a:pt x="415" y="971"/>
                  </a:lnTo>
                  <a:lnTo>
                    <a:pt x="437" y="991"/>
                  </a:lnTo>
                  <a:lnTo>
                    <a:pt x="460" y="1009"/>
                  </a:lnTo>
                  <a:lnTo>
                    <a:pt x="478" y="1024"/>
                  </a:lnTo>
                  <a:lnTo>
                    <a:pt x="499" y="1040"/>
                  </a:lnTo>
                  <a:lnTo>
                    <a:pt x="521" y="1056"/>
                  </a:lnTo>
                  <a:lnTo>
                    <a:pt x="544" y="1072"/>
                  </a:lnTo>
                  <a:lnTo>
                    <a:pt x="568" y="1088"/>
                  </a:lnTo>
                  <a:lnTo>
                    <a:pt x="589" y="1102"/>
                  </a:lnTo>
                  <a:lnTo>
                    <a:pt x="614" y="1118"/>
                  </a:lnTo>
                  <a:lnTo>
                    <a:pt x="634" y="1130"/>
                  </a:lnTo>
                  <a:lnTo>
                    <a:pt x="655" y="1142"/>
                  </a:lnTo>
                  <a:lnTo>
                    <a:pt x="670" y="1150"/>
                  </a:lnTo>
                  <a:lnTo>
                    <a:pt x="683" y="1159"/>
                  </a:lnTo>
                  <a:lnTo>
                    <a:pt x="695" y="1165"/>
                  </a:lnTo>
                  <a:lnTo>
                    <a:pt x="706" y="1170"/>
                  </a:lnTo>
                  <a:lnTo>
                    <a:pt x="719" y="1176"/>
                  </a:lnTo>
                  <a:lnTo>
                    <a:pt x="735" y="1182"/>
                  </a:lnTo>
                  <a:lnTo>
                    <a:pt x="750" y="1188"/>
                  </a:lnTo>
                  <a:lnTo>
                    <a:pt x="764" y="1195"/>
                  </a:lnTo>
                  <a:lnTo>
                    <a:pt x="776" y="1200"/>
                  </a:lnTo>
                  <a:lnTo>
                    <a:pt x="790" y="1207"/>
                  </a:lnTo>
                  <a:lnTo>
                    <a:pt x="805" y="1213"/>
                  </a:lnTo>
                  <a:lnTo>
                    <a:pt x="821" y="1219"/>
                  </a:lnTo>
                  <a:lnTo>
                    <a:pt x="837" y="1227"/>
                  </a:lnTo>
                  <a:lnTo>
                    <a:pt x="852" y="1231"/>
                  </a:lnTo>
                  <a:lnTo>
                    <a:pt x="864" y="1236"/>
                  </a:lnTo>
                  <a:lnTo>
                    <a:pt x="880" y="1241"/>
                  </a:lnTo>
                  <a:lnTo>
                    <a:pt x="895" y="1246"/>
                  </a:lnTo>
                  <a:lnTo>
                    <a:pt x="911" y="1251"/>
                  </a:lnTo>
                  <a:lnTo>
                    <a:pt x="922" y="1254"/>
                  </a:lnTo>
                  <a:lnTo>
                    <a:pt x="936" y="125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200">
                <a:latin typeface="+mn-lt"/>
              </a:endParaRPr>
            </a:p>
          </p:txBody>
        </p:sp>
        <p:sp>
          <p:nvSpPr>
            <p:cNvPr id="21" name="Freeform 6">
              <a:extLst>
                <a:ext uri="{FF2B5EF4-FFF2-40B4-BE49-F238E27FC236}">
                  <a16:creationId xmlns:a16="http://schemas.microsoft.com/office/drawing/2014/main" id="{6F6B2E69-2360-9C4A-98EE-D610D7F4544E}"/>
                </a:ext>
              </a:extLst>
            </p:cNvPr>
            <p:cNvSpPr>
              <a:spLocks/>
            </p:cNvSpPr>
            <p:nvPr/>
          </p:nvSpPr>
          <p:spPr bwMode="auto">
            <a:xfrm>
              <a:off x="3216" y="1511"/>
              <a:ext cx="1037" cy="1262"/>
            </a:xfrm>
            <a:custGeom>
              <a:avLst/>
              <a:gdLst>
                <a:gd name="T0" fmla="*/ 77 w 1037"/>
                <a:gd name="T1" fmla="*/ 0 h 1262"/>
                <a:gd name="T2" fmla="*/ 22 w 1037"/>
                <a:gd name="T3" fmla="*/ 175 h 1262"/>
                <a:gd name="T4" fmla="*/ 55 w 1037"/>
                <a:gd name="T5" fmla="*/ 185 h 1262"/>
                <a:gd name="T6" fmla="*/ 96 w 1037"/>
                <a:gd name="T7" fmla="*/ 198 h 1262"/>
                <a:gd name="T8" fmla="*/ 131 w 1037"/>
                <a:gd name="T9" fmla="*/ 211 h 1262"/>
                <a:gd name="T10" fmla="*/ 168 w 1037"/>
                <a:gd name="T11" fmla="*/ 225 h 1262"/>
                <a:gd name="T12" fmla="*/ 206 w 1037"/>
                <a:gd name="T13" fmla="*/ 241 h 1262"/>
                <a:gd name="T14" fmla="*/ 240 w 1037"/>
                <a:gd name="T15" fmla="*/ 260 h 1262"/>
                <a:gd name="T16" fmla="*/ 267 w 1037"/>
                <a:gd name="T17" fmla="*/ 275 h 1262"/>
                <a:gd name="T18" fmla="*/ 299 w 1037"/>
                <a:gd name="T19" fmla="*/ 294 h 1262"/>
                <a:gd name="T20" fmla="*/ 332 w 1037"/>
                <a:gd name="T21" fmla="*/ 314 h 1262"/>
                <a:gd name="T22" fmla="*/ 357 w 1037"/>
                <a:gd name="T23" fmla="*/ 329 h 1262"/>
                <a:gd name="T24" fmla="*/ 391 w 1037"/>
                <a:gd name="T25" fmla="*/ 354 h 1262"/>
                <a:gd name="T26" fmla="*/ 432 w 1037"/>
                <a:gd name="T27" fmla="*/ 385 h 1262"/>
                <a:gd name="T28" fmla="*/ 472 w 1037"/>
                <a:gd name="T29" fmla="*/ 418 h 1262"/>
                <a:gd name="T30" fmla="*/ 506 w 1037"/>
                <a:gd name="T31" fmla="*/ 453 h 1262"/>
                <a:gd name="T32" fmla="*/ 539 w 1037"/>
                <a:gd name="T33" fmla="*/ 488 h 1262"/>
                <a:gd name="T34" fmla="*/ 575 w 1037"/>
                <a:gd name="T35" fmla="*/ 531 h 1262"/>
                <a:gd name="T36" fmla="*/ 607 w 1037"/>
                <a:gd name="T37" fmla="*/ 573 h 1262"/>
                <a:gd name="T38" fmla="*/ 636 w 1037"/>
                <a:gd name="T39" fmla="*/ 620 h 1262"/>
                <a:gd name="T40" fmla="*/ 661 w 1037"/>
                <a:gd name="T41" fmla="*/ 663 h 1262"/>
                <a:gd name="T42" fmla="*/ 682 w 1037"/>
                <a:gd name="T43" fmla="*/ 706 h 1262"/>
                <a:gd name="T44" fmla="*/ 700 w 1037"/>
                <a:gd name="T45" fmla="*/ 749 h 1262"/>
                <a:gd name="T46" fmla="*/ 717 w 1037"/>
                <a:gd name="T47" fmla="*/ 794 h 1262"/>
                <a:gd name="T48" fmla="*/ 733 w 1037"/>
                <a:gd name="T49" fmla="*/ 845 h 1262"/>
                <a:gd name="T50" fmla="*/ 744 w 1037"/>
                <a:gd name="T51" fmla="*/ 896 h 1262"/>
                <a:gd name="T52" fmla="*/ 752 w 1037"/>
                <a:gd name="T53" fmla="*/ 948 h 1262"/>
                <a:gd name="T54" fmla="*/ 756 w 1037"/>
                <a:gd name="T55" fmla="*/ 1002 h 1262"/>
                <a:gd name="T56" fmla="*/ 756 w 1037"/>
                <a:gd name="T57" fmla="*/ 1056 h 1262"/>
                <a:gd name="T58" fmla="*/ 852 w 1037"/>
                <a:gd name="T59" fmla="*/ 1262 h 1262"/>
                <a:gd name="T60" fmla="*/ 966 w 1037"/>
                <a:gd name="T61" fmla="*/ 1056 h 1262"/>
                <a:gd name="T62" fmla="*/ 965 w 1037"/>
                <a:gd name="T63" fmla="*/ 994 h 1262"/>
                <a:gd name="T64" fmla="*/ 960 w 1037"/>
                <a:gd name="T65" fmla="*/ 936 h 1262"/>
                <a:gd name="T66" fmla="*/ 954 w 1037"/>
                <a:gd name="T67" fmla="*/ 884 h 1262"/>
                <a:gd name="T68" fmla="*/ 943 w 1037"/>
                <a:gd name="T69" fmla="*/ 833 h 1262"/>
                <a:gd name="T70" fmla="*/ 932 w 1037"/>
                <a:gd name="T71" fmla="*/ 785 h 1262"/>
                <a:gd name="T72" fmla="*/ 915 w 1037"/>
                <a:gd name="T73" fmla="*/ 729 h 1262"/>
                <a:gd name="T74" fmla="*/ 897 w 1037"/>
                <a:gd name="T75" fmla="*/ 682 h 1262"/>
                <a:gd name="T76" fmla="*/ 874 w 1037"/>
                <a:gd name="T77" fmla="*/ 629 h 1262"/>
                <a:gd name="T78" fmla="*/ 851 w 1037"/>
                <a:gd name="T79" fmla="*/ 583 h 1262"/>
                <a:gd name="T80" fmla="*/ 821 w 1037"/>
                <a:gd name="T81" fmla="*/ 533 h 1262"/>
                <a:gd name="T82" fmla="*/ 793 w 1037"/>
                <a:gd name="T83" fmla="*/ 488 h 1262"/>
                <a:gd name="T84" fmla="*/ 763 w 1037"/>
                <a:gd name="T85" fmla="*/ 446 h 1262"/>
                <a:gd name="T86" fmla="*/ 730 w 1037"/>
                <a:gd name="T87" fmla="*/ 404 h 1262"/>
                <a:gd name="T88" fmla="*/ 693 w 1037"/>
                <a:gd name="T89" fmla="*/ 362 h 1262"/>
                <a:gd name="T90" fmla="*/ 655 w 1037"/>
                <a:gd name="T91" fmla="*/ 324 h 1262"/>
                <a:gd name="T92" fmla="*/ 621 w 1037"/>
                <a:gd name="T93" fmla="*/ 291 h 1262"/>
                <a:gd name="T94" fmla="*/ 576 w 1037"/>
                <a:gd name="T95" fmla="*/ 254 h 1262"/>
                <a:gd name="T96" fmla="*/ 536 w 1037"/>
                <a:gd name="T97" fmla="*/ 222 h 1262"/>
                <a:gd name="T98" fmla="*/ 491 w 1037"/>
                <a:gd name="T99" fmla="*/ 190 h 1262"/>
                <a:gd name="T100" fmla="*/ 446 w 1037"/>
                <a:gd name="T101" fmla="*/ 160 h 1262"/>
                <a:gd name="T102" fmla="*/ 401 w 1037"/>
                <a:gd name="T103" fmla="*/ 132 h 1262"/>
                <a:gd name="T104" fmla="*/ 365 w 1037"/>
                <a:gd name="T105" fmla="*/ 112 h 1262"/>
                <a:gd name="T106" fmla="*/ 341 w 1037"/>
                <a:gd name="T107" fmla="*/ 97 h 1262"/>
                <a:gd name="T108" fmla="*/ 316 w 1037"/>
                <a:gd name="T109" fmla="*/ 87 h 1262"/>
                <a:gd name="T110" fmla="*/ 285 w 1037"/>
                <a:gd name="T111" fmla="*/ 74 h 1262"/>
                <a:gd name="T112" fmla="*/ 260 w 1037"/>
                <a:gd name="T113" fmla="*/ 62 h 1262"/>
                <a:gd name="T114" fmla="*/ 230 w 1037"/>
                <a:gd name="T115" fmla="*/ 49 h 1262"/>
                <a:gd name="T116" fmla="*/ 198 w 1037"/>
                <a:gd name="T117" fmla="*/ 36 h 1262"/>
                <a:gd name="T118" fmla="*/ 171 w 1037"/>
                <a:gd name="T119" fmla="*/ 26 h 1262"/>
                <a:gd name="T120" fmla="*/ 140 w 1037"/>
                <a:gd name="T121" fmla="*/ 16 h 1262"/>
                <a:gd name="T122" fmla="*/ 113 w 1037"/>
                <a:gd name="T123" fmla="*/ 8 h 12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37" h="1262">
                  <a:moveTo>
                    <a:pt x="99" y="4"/>
                  </a:moveTo>
                  <a:lnTo>
                    <a:pt x="77" y="0"/>
                  </a:lnTo>
                  <a:lnTo>
                    <a:pt x="0" y="167"/>
                  </a:lnTo>
                  <a:lnTo>
                    <a:pt x="22" y="175"/>
                  </a:lnTo>
                  <a:lnTo>
                    <a:pt x="39" y="179"/>
                  </a:lnTo>
                  <a:lnTo>
                    <a:pt x="55" y="185"/>
                  </a:lnTo>
                  <a:lnTo>
                    <a:pt x="77" y="191"/>
                  </a:lnTo>
                  <a:lnTo>
                    <a:pt x="96" y="198"/>
                  </a:lnTo>
                  <a:lnTo>
                    <a:pt x="116" y="204"/>
                  </a:lnTo>
                  <a:lnTo>
                    <a:pt x="131" y="211"/>
                  </a:lnTo>
                  <a:lnTo>
                    <a:pt x="152" y="219"/>
                  </a:lnTo>
                  <a:lnTo>
                    <a:pt x="168" y="225"/>
                  </a:lnTo>
                  <a:lnTo>
                    <a:pt x="188" y="234"/>
                  </a:lnTo>
                  <a:lnTo>
                    <a:pt x="206" y="241"/>
                  </a:lnTo>
                  <a:lnTo>
                    <a:pt x="224" y="251"/>
                  </a:lnTo>
                  <a:lnTo>
                    <a:pt x="240" y="260"/>
                  </a:lnTo>
                  <a:lnTo>
                    <a:pt x="255" y="268"/>
                  </a:lnTo>
                  <a:lnTo>
                    <a:pt x="267" y="275"/>
                  </a:lnTo>
                  <a:lnTo>
                    <a:pt x="284" y="284"/>
                  </a:lnTo>
                  <a:lnTo>
                    <a:pt x="299" y="294"/>
                  </a:lnTo>
                  <a:lnTo>
                    <a:pt x="316" y="304"/>
                  </a:lnTo>
                  <a:lnTo>
                    <a:pt x="332" y="314"/>
                  </a:lnTo>
                  <a:lnTo>
                    <a:pt x="343" y="320"/>
                  </a:lnTo>
                  <a:lnTo>
                    <a:pt x="357" y="329"/>
                  </a:lnTo>
                  <a:lnTo>
                    <a:pt x="374" y="341"/>
                  </a:lnTo>
                  <a:lnTo>
                    <a:pt x="391" y="354"/>
                  </a:lnTo>
                  <a:lnTo>
                    <a:pt x="413" y="370"/>
                  </a:lnTo>
                  <a:lnTo>
                    <a:pt x="432" y="385"/>
                  </a:lnTo>
                  <a:lnTo>
                    <a:pt x="452" y="401"/>
                  </a:lnTo>
                  <a:lnTo>
                    <a:pt x="472" y="418"/>
                  </a:lnTo>
                  <a:lnTo>
                    <a:pt x="491" y="437"/>
                  </a:lnTo>
                  <a:lnTo>
                    <a:pt x="506" y="453"/>
                  </a:lnTo>
                  <a:lnTo>
                    <a:pt x="522" y="470"/>
                  </a:lnTo>
                  <a:lnTo>
                    <a:pt x="539" y="488"/>
                  </a:lnTo>
                  <a:lnTo>
                    <a:pt x="557" y="509"/>
                  </a:lnTo>
                  <a:lnTo>
                    <a:pt x="575" y="531"/>
                  </a:lnTo>
                  <a:lnTo>
                    <a:pt x="590" y="550"/>
                  </a:lnTo>
                  <a:lnTo>
                    <a:pt x="607" y="573"/>
                  </a:lnTo>
                  <a:lnTo>
                    <a:pt x="623" y="597"/>
                  </a:lnTo>
                  <a:lnTo>
                    <a:pt x="636" y="620"/>
                  </a:lnTo>
                  <a:lnTo>
                    <a:pt x="649" y="642"/>
                  </a:lnTo>
                  <a:lnTo>
                    <a:pt x="661" y="663"/>
                  </a:lnTo>
                  <a:lnTo>
                    <a:pt x="671" y="683"/>
                  </a:lnTo>
                  <a:lnTo>
                    <a:pt x="682" y="706"/>
                  </a:lnTo>
                  <a:lnTo>
                    <a:pt x="691" y="728"/>
                  </a:lnTo>
                  <a:lnTo>
                    <a:pt x="700" y="749"/>
                  </a:lnTo>
                  <a:lnTo>
                    <a:pt x="709" y="774"/>
                  </a:lnTo>
                  <a:lnTo>
                    <a:pt x="717" y="794"/>
                  </a:lnTo>
                  <a:lnTo>
                    <a:pt x="725" y="820"/>
                  </a:lnTo>
                  <a:lnTo>
                    <a:pt x="733" y="845"/>
                  </a:lnTo>
                  <a:lnTo>
                    <a:pt x="739" y="870"/>
                  </a:lnTo>
                  <a:lnTo>
                    <a:pt x="744" y="896"/>
                  </a:lnTo>
                  <a:lnTo>
                    <a:pt x="749" y="924"/>
                  </a:lnTo>
                  <a:lnTo>
                    <a:pt x="752" y="948"/>
                  </a:lnTo>
                  <a:lnTo>
                    <a:pt x="754" y="973"/>
                  </a:lnTo>
                  <a:lnTo>
                    <a:pt x="756" y="1002"/>
                  </a:lnTo>
                  <a:lnTo>
                    <a:pt x="756" y="1026"/>
                  </a:lnTo>
                  <a:lnTo>
                    <a:pt x="756" y="1056"/>
                  </a:lnTo>
                  <a:lnTo>
                    <a:pt x="682" y="1056"/>
                  </a:lnTo>
                  <a:lnTo>
                    <a:pt x="852" y="1262"/>
                  </a:lnTo>
                  <a:lnTo>
                    <a:pt x="1037" y="1056"/>
                  </a:lnTo>
                  <a:lnTo>
                    <a:pt x="966" y="1056"/>
                  </a:lnTo>
                  <a:lnTo>
                    <a:pt x="966" y="1023"/>
                  </a:lnTo>
                  <a:lnTo>
                    <a:pt x="965" y="994"/>
                  </a:lnTo>
                  <a:lnTo>
                    <a:pt x="963" y="963"/>
                  </a:lnTo>
                  <a:lnTo>
                    <a:pt x="960" y="936"/>
                  </a:lnTo>
                  <a:lnTo>
                    <a:pt x="957" y="909"/>
                  </a:lnTo>
                  <a:lnTo>
                    <a:pt x="954" y="884"/>
                  </a:lnTo>
                  <a:lnTo>
                    <a:pt x="948" y="857"/>
                  </a:lnTo>
                  <a:lnTo>
                    <a:pt x="943" y="833"/>
                  </a:lnTo>
                  <a:lnTo>
                    <a:pt x="938" y="810"/>
                  </a:lnTo>
                  <a:lnTo>
                    <a:pt x="932" y="785"/>
                  </a:lnTo>
                  <a:lnTo>
                    <a:pt x="923" y="753"/>
                  </a:lnTo>
                  <a:lnTo>
                    <a:pt x="915" y="729"/>
                  </a:lnTo>
                  <a:lnTo>
                    <a:pt x="906" y="705"/>
                  </a:lnTo>
                  <a:lnTo>
                    <a:pt x="897" y="682"/>
                  </a:lnTo>
                  <a:lnTo>
                    <a:pt x="886" y="654"/>
                  </a:lnTo>
                  <a:lnTo>
                    <a:pt x="874" y="629"/>
                  </a:lnTo>
                  <a:lnTo>
                    <a:pt x="862" y="606"/>
                  </a:lnTo>
                  <a:lnTo>
                    <a:pt x="851" y="583"/>
                  </a:lnTo>
                  <a:lnTo>
                    <a:pt x="835" y="557"/>
                  </a:lnTo>
                  <a:lnTo>
                    <a:pt x="821" y="533"/>
                  </a:lnTo>
                  <a:lnTo>
                    <a:pt x="808" y="510"/>
                  </a:lnTo>
                  <a:lnTo>
                    <a:pt x="793" y="488"/>
                  </a:lnTo>
                  <a:lnTo>
                    <a:pt x="779" y="468"/>
                  </a:lnTo>
                  <a:lnTo>
                    <a:pt x="763" y="446"/>
                  </a:lnTo>
                  <a:lnTo>
                    <a:pt x="748" y="427"/>
                  </a:lnTo>
                  <a:lnTo>
                    <a:pt x="730" y="404"/>
                  </a:lnTo>
                  <a:lnTo>
                    <a:pt x="712" y="382"/>
                  </a:lnTo>
                  <a:lnTo>
                    <a:pt x="693" y="362"/>
                  </a:lnTo>
                  <a:lnTo>
                    <a:pt x="673" y="342"/>
                  </a:lnTo>
                  <a:lnTo>
                    <a:pt x="655" y="324"/>
                  </a:lnTo>
                  <a:lnTo>
                    <a:pt x="637" y="306"/>
                  </a:lnTo>
                  <a:lnTo>
                    <a:pt x="621" y="291"/>
                  </a:lnTo>
                  <a:lnTo>
                    <a:pt x="599" y="271"/>
                  </a:lnTo>
                  <a:lnTo>
                    <a:pt x="576" y="254"/>
                  </a:lnTo>
                  <a:lnTo>
                    <a:pt x="558" y="238"/>
                  </a:lnTo>
                  <a:lnTo>
                    <a:pt x="536" y="222"/>
                  </a:lnTo>
                  <a:lnTo>
                    <a:pt x="514" y="206"/>
                  </a:lnTo>
                  <a:lnTo>
                    <a:pt x="491" y="190"/>
                  </a:lnTo>
                  <a:lnTo>
                    <a:pt x="468" y="175"/>
                  </a:lnTo>
                  <a:lnTo>
                    <a:pt x="446" y="160"/>
                  </a:lnTo>
                  <a:lnTo>
                    <a:pt x="422" y="144"/>
                  </a:lnTo>
                  <a:lnTo>
                    <a:pt x="401" y="132"/>
                  </a:lnTo>
                  <a:lnTo>
                    <a:pt x="380" y="120"/>
                  </a:lnTo>
                  <a:lnTo>
                    <a:pt x="365" y="112"/>
                  </a:lnTo>
                  <a:lnTo>
                    <a:pt x="352" y="104"/>
                  </a:lnTo>
                  <a:lnTo>
                    <a:pt x="341" y="97"/>
                  </a:lnTo>
                  <a:lnTo>
                    <a:pt x="329" y="93"/>
                  </a:lnTo>
                  <a:lnTo>
                    <a:pt x="316" y="87"/>
                  </a:lnTo>
                  <a:lnTo>
                    <a:pt x="301" y="81"/>
                  </a:lnTo>
                  <a:lnTo>
                    <a:pt x="285" y="74"/>
                  </a:lnTo>
                  <a:lnTo>
                    <a:pt x="271" y="67"/>
                  </a:lnTo>
                  <a:lnTo>
                    <a:pt x="260" y="62"/>
                  </a:lnTo>
                  <a:lnTo>
                    <a:pt x="246" y="55"/>
                  </a:lnTo>
                  <a:lnTo>
                    <a:pt x="230" y="49"/>
                  </a:lnTo>
                  <a:lnTo>
                    <a:pt x="215" y="43"/>
                  </a:lnTo>
                  <a:lnTo>
                    <a:pt x="198" y="36"/>
                  </a:lnTo>
                  <a:lnTo>
                    <a:pt x="184" y="31"/>
                  </a:lnTo>
                  <a:lnTo>
                    <a:pt x="171" y="26"/>
                  </a:lnTo>
                  <a:lnTo>
                    <a:pt x="156" y="21"/>
                  </a:lnTo>
                  <a:lnTo>
                    <a:pt x="140" y="16"/>
                  </a:lnTo>
                  <a:lnTo>
                    <a:pt x="125" y="12"/>
                  </a:lnTo>
                  <a:lnTo>
                    <a:pt x="113" y="8"/>
                  </a:lnTo>
                  <a:lnTo>
                    <a:pt x="99" y="4"/>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200">
                <a:latin typeface="+mn-lt"/>
              </a:endParaRPr>
            </a:p>
          </p:txBody>
        </p:sp>
        <p:sp>
          <p:nvSpPr>
            <p:cNvPr id="22" name="Freeform 7">
              <a:extLst>
                <a:ext uri="{FF2B5EF4-FFF2-40B4-BE49-F238E27FC236}">
                  <a16:creationId xmlns:a16="http://schemas.microsoft.com/office/drawing/2014/main" id="{540FF2E4-AC2D-E142-BC5A-DCD3C1DB7BCF}"/>
                </a:ext>
              </a:extLst>
            </p:cNvPr>
            <p:cNvSpPr>
              <a:spLocks/>
            </p:cNvSpPr>
            <p:nvPr/>
          </p:nvSpPr>
          <p:spPr bwMode="auto">
            <a:xfrm>
              <a:off x="1671" y="1412"/>
              <a:ext cx="1477" cy="864"/>
            </a:xfrm>
            <a:custGeom>
              <a:avLst/>
              <a:gdLst>
                <a:gd name="T0" fmla="*/ 201 w 1477"/>
                <a:gd name="T1" fmla="*/ 864 h 864"/>
                <a:gd name="T2" fmla="*/ 212 w 1477"/>
                <a:gd name="T3" fmla="*/ 835 h 864"/>
                <a:gd name="T4" fmla="*/ 228 w 1477"/>
                <a:gd name="T5" fmla="*/ 800 h 864"/>
                <a:gd name="T6" fmla="*/ 243 w 1477"/>
                <a:gd name="T7" fmla="*/ 771 h 864"/>
                <a:gd name="T8" fmla="*/ 260 w 1477"/>
                <a:gd name="T9" fmla="*/ 739 h 864"/>
                <a:gd name="T10" fmla="*/ 279 w 1477"/>
                <a:gd name="T11" fmla="*/ 707 h 864"/>
                <a:gd name="T12" fmla="*/ 301 w 1477"/>
                <a:gd name="T13" fmla="*/ 678 h 864"/>
                <a:gd name="T14" fmla="*/ 319 w 1477"/>
                <a:gd name="T15" fmla="*/ 654 h 864"/>
                <a:gd name="T16" fmla="*/ 341 w 1477"/>
                <a:gd name="T17" fmla="*/ 627 h 864"/>
                <a:gd name="T18" fmla="*/ 364 w 1477"/>
                <a:gd name="T19" fmla="*/ 600 h 864"/>
                <a:gd name="T20" fmla="*/ 382 w 1477"/>
                <a:gd name="T21" fmla="*/ 578 h 864"/>
                <a:gd name="T22" fmla="*/ 412 w 1477"/>
                <a:gd name="T23" fmla="*/ 550 h 864"/>
                <a:gd name="T24" fmla="*/ 448 w 1477"/>
                <a:gd name="T25" fmla="*/ 515 h 864"/>
                <a:gd name="T26" fmla="*/ 486 w 1477"/>
                <a:gd name="T27" fmla="*/ 481 h 864"/>
                <a:gd name="T28" fmla="*/ 527 w 1477"/>
                <a:gd name="T29" fmla="*/ 451 h 864"/>
                <a:gd name="T30" fmla="*/ 568 w 1477"/>
                <a:gd name="T31" fmla="*/ 424 h 864"/>
                <a:gd name="T32" fmla="*/ 618 w 1477"/>
                <a:gd name="T33" fmla="*/ 393 h 864"/>
                <a:gd name="T34" fmla="*/ 669 w 1477"/>
                <a:gd name="T35" fmla="*/ 366 h 864"/>
                <a:gd name="T36" fmla="*/ 724 w 1477"/>
                <a:gd name="T37" fmla="*/ 340 h 864"/>
                <a:gd name="T38" fmla="*/ 774 w 1477"/>
                <a:gd name="T39" fmla="*/ 320 h 864"/>
                <a:gd name="T40" fmla="*/ 824 w 1477"/>
                <a:gd name="T41" fmla="*/ 301 h 864"/>
                <a:gd name="T42" fmla="*/ 876 w 1477"/>
                <a:gd name="T43" fmla="*/ 286 h 864"/>
                <a:gd name="T44" fmla="*/ 928 w 1477"/>
                <a:gd name="T45" fmla="*/ 272 h 864"/>
                <a:gd name="T46" fmla="*/ 987 w 1477"/>
                <a:gd name="T47" fmla="*/ 258 h 864"/>
                <a:gd name="T48" fmla="*/ 1048 w 1477"/>
                <a:gd name="T49" fmla="*/ 249 h 864"/>
                <a:gd name="T50" fmla="*/ 1108 w 1477"/>
                <a:gd name="T51" fmla="*/ 242 h 864"/>
                <a:gd name="T52" fmla="*/ 1172 w 1477"/>
                <a:gd name="T53" fmla="*/ 239 h 864"/>
                <a:gd name="T54" fmla="*/ 1235 w 1477"/>
                <a:gd name="T55" fmla="*/ 239 h 864"/>
                <a:gd name="T56" fmla="*/ 1477 w 1477"/>
                <a:gd name="T57" fmla="*/ 157 h 864"/>
                <a:gd name="T58" fmla="*/ 1235 w 1477"/>
                <a:gd name="T59" fmla="*/ 59 h 864"/>
                <a:gd name="T60" fmla="*/ 1162 w 1477"/>
                <a:gd name="T61" fmla="*/ 60 h 864"/>
                <a:gd name="T62" fmla="*/ 1094 w 1477"/>
                <a:gd name="T63" fmla="*/ 65 h 864"/>
                <a:gd name="T64" fmla="*/ 1034 w 1477"/>
                <a:gd name="T65" fmla="*/ 70 h 864"/>
                <a:gd name="T66" fmla="*/ 973 w 1477"/>
                <a:gd name="T67" fmla="*/ 79 h 864"/>
                <a:gd name="T68" fmla="*/ 917 w 1477"/>
                <a:gd name="T69" fmla="*/ 89 h 864"/>
                <a:gd name="T70" fmla="*/ 851 w 1477"/>
                <a:gd name="T71" fmla="*/ 103 h 864"/>
                <a:gd name="T72" fmla="*/ 796 w 1477"/>
                <a:gd name="T73" fmla="*/ 118 h 864"/>
                <a:gd name="T74" fmla="*/ 734 w 1477"/>
                <a:gd name="T75" fmla="*/ 138 h 864"/>
                <a:gd name="T76" fmla="*/ 680 w 1477"/>
                <a:gd name="T77" fmla="*/ 158 h 864"/>
                <a:gd name="T78" fmla="*/ 621 w 1477"/>
                <a:gd name="T79" fmla="*/ 183 h 864"/>
                <a:gd name="T80" fmla="*/ 568 w 1477"/>
                <a:gd name="T81" fmla="*/ 207 h 864"/>
                <a:gd name="T82" fmla="*/ 520 w 1477"/>
                <a:gd name="T83" fmla="*/ 232 h 864"/>
                <a:gd name="T84" fmla="*/ 469 w 1477"/>
                <a:gd name="T85" fmla="*/ 261 h 864"/>
                <a:gd name="T86" fmla="*/ 421 w 1477"/>
                <a:gd name="T87" fmla="*/ 292 h 864"/>
                <a:gd name="T88" fmla="*/ 376 w 1477"/>
                <a:gd name="T89" fmla="*/ 324 h 864"/>
                <a:gd name="T90" fmla="*/ 337 w 1477"/>
                <a:gd name="T91" fmla="*/ 354 h 864"/>
                <a:gd name="T92" fmla="*/ 293 w 1477"/>
                <a:gd name="T93" fmla="*/ 392 h 864"/>
                <a:gd name="T94" fmla="*/ 256 w 1477"/>
                <a:gd name="T95" fmla="*/ 426 h 864"/>
                <a:gd name="T96" fmla="*/ 219 w 1477"/>
                <a:gd name="T97" fmla="*/ 464 h 864"/>
                <a:gd name="T98" fmla="*/ 184 w 1477"/>
                <a:gd name="T99" fmla="*/ 503 h 864"/>
                <a:gd name="T100" fmla="*/ 151 w 1477"/>
                <a:gd name="T101" fmla="*/ 541 h 864"/>
                <a:gd name="T102" fmla="*/ 128 w 1477"/>
                <a:gd name="T103" fmla="*/ 570 h 864"/>
                <a:gd name="T104" fmla="*/ 110 w 1477"/>
                <a:gd name="T105" fmla="*/ 592 h 864"/>
                <a:gd name="T106" fmla="*/ 97 w 1477"/>
                <a:gd name="T107" fmla="*/ 613 h 864"/>
                <a:gd name="T108" fmla="*/ 83 w 1477"/>
                <a:gd name="T109" fmla="*/ 639 h 864"/>
                <a:gd name="T110" fmla="*/ 68 w 1477"/>
                <a:gd name="T111" fmla="*/ 660 h 864"/>
                <a:gd name="T112" fmla="*/ 53 w 1477"/>
                <a:gd name="T113" fmla="*/ 686 h 864"/>
                <a:gd name="T114" fmla="*/ 38 w 1477"/>
                <a:gd name="T115" fmla="*/ 714 h 864"/>
                <a:gd name="T116" fmla="*/ 26 w 1477"/>
                <a:gd name="T117" fmla="*/ 737 h 864"/>
                <a:gd name="T118" fmla="*/ 14 w 1477"/>
                <a:gd name="T119" fmla="*/ 763 h 864"/>
                <a:gd name="T120" fmla="*/ 6 w 1477"/>
                <a:gd name="T121" fmla="*/ 786 h 8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4">
                  <a:moveTo>
                    <a:pt x="0" y="798"/>
                  </a:moveTo>
                  <a:lnTo>
                    <a:pt x="201" y="864"/>
                  </a:lnTo>
                  <a:lnTo>
                    <a:pt x="206" y="850"/>
                  </a:lnTo>
                  <a:lnTo>
                    <a:pt x="212" y="835"/>
                  </a:lnTo>
                  <a:lnTo>
                    <a:pt x="220" y="817"/>
                  </a:lnTo>
                  <a:lnTo>
                    <a:pt x="228" y="800"/>
                  </a:lnTo>
                  <a:lnTo>
                    <a:pt x="236" y="784"/>
                  </a:lnTo>
                  <a:lnTo>
                    <a:pt x="243" y="771"/>
                  </a:lnTo>
                  <a:lnTo>
                    <a:pt x="252" y="753"/>
                  </a:lnTo>
                  <a:lnTo>
                    <a:pt x="260" y="739"/>
                  </a:lnTo>
                  <a:lnTo>
                    <a:pt x="270" y="723"/>
                  </a:lnTo>
                  <a:lnTo>
                    <a:pt x="279" y="707"/>
                  </a:lnTo>
                  <a:lnTo>
                    <a:pt x="291" y="692"/>
                  </a:lnTo>
                  <a:lnTo>
                    <a:pt x="301" y="678"/>
                  </a:lnTo>
                  <a:lnTo>
                    <a:pt x="310" y="666"/>
                  </a:lnTo>
                  <a:lnTo>
                    <a:pt x="319" y="654"/>
                  </a:lnTo>
                  <a:lnTo>
                    <a:pt x="329" y="640"/>
                  </a:lnTo>
                  <a:lnTo>
                    <a:pt x="341" y="627"/>
                  </a:lnTo>
                  <a:lnTo>
                    <a:pt x="352" y="613"/>
                  </a:lnTo>
                  <a:lnTo>
                    <a:pt x="364" y="600"/>
                  </a:lnTo>
                  <a:lnTo>
                    <a:pt x="372" y="590"/>
                  </a:lnTo>
                  <a:lnTo>
                    <a:pt x="382" y="578"/>
                  </a:lnTo>
                  <a:lnTo>
                    <a:pt x="396" y="564"/>
                  </a:lnTo>
                  <a:lnTo>
                    <a:pt x="412" y="550"/>
                  </a:lnTo>
                  <a:lnTo>
                    <a:pt x="430" y="531"/>
                  </a:lnTo>
                  <a:lnTo>
                    <a:pt x="448" y="515"/>
                  </a:lnTo>
                  <a:lnTo>
                    <a:pt x="467" y="497"/>
                  </a:lnTo>
                  <a:lnTo>
                    <a:pt x="486" y="481"/>
                  </a:lnTo>
                  <a:lnTo>
                    <a:pt x="509" y="464"/>
                  </a:lnTo>
                  <a:lnTo>
                    <a:pt x="527" y="451"/>
                  </a:lnTo>
                  <a:lnTo>
                    <a:pt x="547" y="438"/>
                  </a:lnTo>
                  <a:lnTo>
                    <a:pt x="568" y="424"/>
                  </a:lnTo>
                  <a:lnTo>
                    <a:pt x="593" y="408"/>
                  </a:lnTo>
                  <a:lnTo>
                    <a:pt x="618" y="393"/>
                  </a:lnTo>
                  <a:lnTo>
                    <a:pt x="642" y="380"/>
                  </a:lnTo>
                  <a:lnTo>
                    <a:pt x="669" y="366"/>
                  </a:lnTo>
                  <a:lnTo>
                    <a:pt x="697" y="351"/>
                  </a:lnTo>
                  <a:lnTo>
                    <a:pt x="724" y="340"/>
                  </a:lnTo>
                  <a:lnTo>
                    <a:pt x="750" y="330"/>
                  </a:lnTo>
                  <a:lnTo>
                    <a:pt x="774" y="320"/>
                  </a:lnTo>
                  <a:lnTo>
                    <a:pt x="797" y="311"/>
                  </a:lnTo>
                  <a:lnTo>
                    <a:pt x="824" y="301"/>
                  </a:lnTo>
                  <a:lnTo>
                    <a:pt x="850" y="293"/>
                  </a:lnTo>
                  <a:lnTo>
                    <a:pt x="876" y="286"/>
                  </a:lnTo>
                  <a:lnTo>
                    <a:pt x="904" y="278"/>
                  </a:lnTo>
                  <a:lnTo>
                    <a:pt x="928" y="272"/>
                  </a:lnTo>
                  <a:lnTo>
                    <a:pt x="958" y="265"/>
                  </a:lnTo>
                  <a:lnTo>
                    <a:pt x="987" y="258"/>
                  </a:lnTo>
                  <a:lnTo>
                    <a:pt x="1017" y="253"/>
                  </a:lnTo>
                  <a:lnTo>
                    <a:pt x="1048" y="249"/>
                  </a:lnTo>
                  <a:lnTo>
                    <a:pt x="1080" y="244"/>
                  </a:lnTo>
                  <a:lnTo>
                    <a:pt x="1108" y="242"/>
                  </a:lnTo>
                  <a:lnTo>
                    <a:pt x="1138" y="240"/>
                  </a:lnTo>
                  <a:lnTo>
                    <a:pt x="1172" y="239"/>
                  </a:lnTo>
                  <a:lnTo>
                    <a:pt x="1201" y="239"/>
                  </a:lnTo>
                  <a:lnTo>
                    <a:pt x="1235" y="239"/>
                  </a:lnTo>
                  <a:lnTo>
                    <a:pt x="1235" y="301"/>
                  </a:lnTo>
                  <a:lnTo>
                    <a:pt x="1477" y="157"/>
                  </a:lnTo>
                  <a:lnTo>
                    <a:pt x="1235" y="0"/>
                  </a:lnTo>
                  <a:lnTo>
                    <a:pt x="1235" y="59"/>
                  </a:lnTo>
                  <a:lnTo>
                    <a:pt x="1197" y="59"/>
                  </a:lnTo>
                  <a:lnTo>
                    <a:pt x="1162" y="60"/>
                  </a:lnTo>
                  <a:lnTo>
                    <a:pt x="1126" y="62"/>
                  </a:lnTo>
                  <a:lnTo>
                    <a:pt x="1094" y="65"/>
                  </a:lnTo>
                  <a:lnTo>
                    <a:pt x="1063" y="67"/>
                  </a:lnTo>
                  <a:lnTo>
                    <a:pt x="1034" y="70"/>
                  </a:lnTo>
                  <a:lnTo>
                    <a:pt x="1001" y="74"/>
                  </a:lnTo>
                  <a:lnTo>
                    <a:pt x="973" y="79"/>
                  </a:lnTo>
                  <a:lnTo>
                    <a:pt x="946" y="83"/>
                  </a:lnTo>
                  <a:lnTo>
                    <a:pt x="917" y="89"/>
                  </a:lnTo>
                  <a:lnTo>
                    <a:pt x="879" y="96"/>
                  </a:lnTo>
                  <a:lnTo>
                    <a:pt x="851" y="103"/>
                  </a:lnTo>
                  <a:lnTo>
                    <a:pt x="823" y="111"/>
                  </a:lnTo>
                  <a:lnTo>
                    <a:pt x="796" y="118"/>
                  </a:lnTo>
                  <a:lnTo>
                    <a:pt x="764" y="128"/>
                  </a:lnTo>
                  <a:lnTo>
                    <a:pt x="734" y="138"/>
                  </a:lnTo>
                  <a:lnTo>
                    <a:pt x="707" y="148"/>
                  </a:lnTo>
                  <a:lnTo>
                    <a:pt x="680" y="158"/>
                  </a:lnTo>
                  <a:lnTo>
                    <a:pt x="649" y="171"/>
                  </a:lnTo>
                  <a:lnTo>
                    <a:pt x="621" y="183"/>
                  </a:lnTo>
                  <a:lnTo>
                    <a:pt x="594" y="194"/>
                  </a:lnTo>
                  <a:lnTo>
                    <a:pt x="568" y="207"/>
                  </a:lnTo>
                  <a:lnTo>
                    <a:pt x="544" y="218"/>
                  </a:lnTo>
                  <a:lnTo>
                    <a:pt x="520" y="232"/>
                  </a:lnTo>
                  <a:lnTo>
                    <a:pt x="496" y="245"/>
                  </a:lnTo>
                  <a:lnTo>
                    <a:pt x="469" y="261"/>
                  </a:lnTo>
                  <a:lnTo>
                    <a:pt x="444" y="276"/>
                  </a:lnTo>
                  <a:lnTo>
                    <a:pt x="421" y="292"/>
                  </a:lnTo>
                  <a:lnTo>
                    <a:pt x="397" y="309"/>
                  </a:lnTo>
                  <a:lnTo>
                    <a:pt x="376" y="324"/>
                  </a:lnTo>
                  <a:lnTo>
                    <a:pt x="355" y="339"/>
                  </a:lnTo>
                  <a:lnTo>
                    <a:pt x="337" y="354"/>
                  </a:lnTo>
                  <a:lnTo>
                    <a:pt x="314" y="372"/>
                  </a:lnTo>
                  <a:lnTo>
                    <a:pt x="293" y="392"/>
                  </a:lnTo>
                  <a:lnTo>
                    <a:pt x="275" y="407"/>
                  </a:lnTo>
                  <a:lnTo>
                    <a:pt x="256" y="426"/>
                  </a:lnTo>
                  <a:lnTo>
                    <a:pt x="238" y="445"/>
                  </a:lnTo>
                  <a:lnTo>
                    <a:pt x="219" y="464"/>
                  </a:lnTo>
                  <a:lnTo>
                    <a:pt x="201" y="484"/>
                  </a:lnTo>
                  <a:lnTo>
                    <a:pt x="184" y="503"/>
                  </a:lnTo>
                  <a:lnTo>
                    <a:pt x="165" y="523"/>
                  </a:lnTo>
                  <a:lnTo>
                    <a:pt x="151" y="541"/>
                  </a:lnTo>
                  <a:lnTo>
                    <a:pt x="137" y="558"/>
                  </a:lnTo>
                  <a:lnTo>
                    <a:pt x="128" y="570"/>
                  </a:lnTo>
                  <a:lnTo>
                    <a:pt x="117" y="582"/>
                  </a:lnTo>
                  <a:lnTo>
                    <a:pt x="110" y="592"/>
                  </a:lnTo>
                  <a:lnTo>
                    <a:pt x="104" y="602"/>
                  </a:lnTo>
                  <a:lnTo>
                    <a:pt x="97" y="613"/>
                  </a:lnTo>
                  <a:lnTo>
                    <a:pt x="90" y="626"/>
                  </a:lnTo>
                  <a:lnTo>
                    <a:pt x="83" y="639"/>
                  </a:lnTo>
                  <a:lnTo>
                    <a:pt x="75" y="650"/>
                  </a:lnTo>
                  <a:lnTo>
                    <a:pt x="68" y="660"/>
                  </a:lnTo>
                  <a:lnTo>
                    <a:pt x="61" y="673"/>
                  </a:lnTo>
                  <a:lnTo>
                    <a:pt x="53" y="686"/>
                  </a:lnTo>
                  <a:lnTo>
                    <a:pt x="47" y="700"/>
                  </a:lnTo>
                  <a:lnTo>
                    <a:pt x="38" y="714"/>
                  </a:lnTo>
                  <a:lnTo>
                    <a:pt x="32" y="726"/>
                  </a:lnTo>
                  <a:lnTo>
                    <a:pt x="26" y="737"/>
                  </a:lnTo>
                  <a:lnTo>
                    <a:pt x="21" y="750"/>
                  </a:lnTo>
                  <a:lnTo>
                    <a:pt x="14" y="763"/>
                  </a:lnTo>
                  <a:lnTo>
                    <a:pt x="9" y="776"/>
                  </a:lnTo>
                  <a:lnTo>
                    <a:pt x="6" y="786"/>
                  </a:lnTo>
                  <a:lnTo>
                    <a:pt x="0" y="798"/>
                  </a:lnTo>
                  <a:close/>
                </a:path>
              </a:pathLst>
            </a:custGeom>
            <a:solidFill>
              <a:srgbClr val="FF00FF"/>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200">
                <a:latin typeface="+mn-lt"/>
              </a:endParaRPr>
            </a:p>
          </p:txBody>
        </p:sp>
        <p:sp>
          <p:nvSpPr>
            <p:cNvPr id="23" name="Freeform 8">
              <a:extLst>
                <a:ext uri="{FF2B5EF4-FFF2-40B4-BE49-F238E27FC236}">
                  <a16:creationId xmlns:a16="http://schemas.microsoft.com/office/drawing/2014/main" id="{86E5966A-14C4-134A-969C-1DB65EE2E8C0}"/>
                </a:ext>
              </a:extLst>
            </p:cNvPr>
            <p:cNvSpPr>
              <a:spLocks/>
            </p:cNvSpPr>
            <p:nvPr/>
          </p:nvSpPr>
          <p:spPr bwMode="auto">
            <a:xfrm>
              <a:off x="2645" y="2831"/>
              <a:ext cx="1477" cy="865"/>
            </a:xfrm>
            <a:custGeom>
              <a:avLst/>
              <a:gdLst>
                <a:gd name="T0" fmla="*/ 1277 w 1477"/>
                <a:gd name="T1" fmla="*/ 0 h 865"/>
                <a:gd name="T2" fmla="*/ 1265 w 1477"/>
                <a:gd name="T3" fmla="*/ 28 h 865"/>
                <a:gd name="T4" fmla="*/ 1250 w 1477"/>
                <a:gd name="T5" fmla="*/ 63 h 865"/>
                <a:gd name="T6" fmla="*/ 1234 w 1477"/>
                <a:gd name="T7" fmla="*/ 93 h 865"/>
                <a:gd name="T8" fmla="*/ 1217 w 1477"/>
                <a:gd name="T9" fmla="*/ 125 h 865"/>
                <a:gd name="T10" fmla="*/ 1198 w 1477"/>
                <a:gd name="T11" fmla="*/ 156 h 865"/>
                <a:gd name="T12" fmla="*/ 1176 w 1477"/>
                <a:gd name="T13" fmla="*/ 186 h 865"/>
                <a:gd name="T14" fmla="*/ 1158 w 1477"/>
                <a:gd name="T15" fmla="*/ 210 h 865"/>
                <a:gd name="T16" fmla="*/ 1137 w 1477"/>
                <a:gd name="T17" fmla="*/ 236 h 865"/>
                <a:gd name="T18" fmla="*/ 1113 w 1477"/>
                <a:gd name="T19" fmla="*/ 264 h 865"/>
                <a:gd name="T20" fmla="*/ 1095 w 1477"/>
                <a:gd name="T21" fmla="*/ 286 h 865"/>
                <a:gd name="T22" fmla="*/ 1066 w 1477"/>
                <a:gd name="T23" fmla="*/ 314 h 865"/>
                <a:gd name="T24" fmla="*/ 1030 w 1477"/>
                <a:gd name="T25" fmla="*/ 349 h 865"/>
                <a:gd name="T26" fmla="*/ 991 w 1477"/>
                <a:gd name="T27" fmla="*/ 383 h 865"/>
                <a:gd name="T28" fmla="*/ 950 w 1477"/>
                <a:gd name="T29" fmla="*/ 413 h 865"/>
                <a:gd name="T30" fmla="*/ 909 w 1477"/>
                <a:gd name="T31" fmla="*/ 440 h 865"/>
                <a:gd name="T32" fmla="*/ 859 w 1477"/>
                <a:gd name="T33" fmla="*/ 471 h 865"/>
                <a:gd name="T34" fmla="*/ 809 w 1477"/>
                <a:gd name="T35" fmla="*/ 498 h 865"/>
                <a:gd name="T36" fmla="*/ 754 w 1477"/>
                <a:gd name="T37" fmla="*/ 523 h 865"/>
                <a:gd name="T38" fmla="*/ 703 w 1477"/>
                <a:gd name="T39" fmla="*/ 544 h 865"/>
                <a:gd name="T40" fmla="*/ 653 w 1477"/>
                <a:gd name="T41" fmla="*/ 563 h 865"/>
                <a:gd name="T42" fmla="*/ 602 w 1477"/>
                <a:gd name="T43" fmla="*/ 578 h 865"/>
                <a:gd name="T44" fmla="*/ 549 w 1477"/>
                <a:gd name="T45" fmla="*/ 592 h 865"/>
                <a:gd name="T46" fmla="*/ 490 w 1477"/>
                <a:gd name="T47" fmla="*/ 605 h 865"/>
                <a:gd name="T48" fmla="*/ 430 w 1477"/>
                <a:gd name="T49" fmla="*/ 615 h 865"/>
                <a:gd name="T50" fmla="*/ 369 w 1477"/>
                <a:gd name="T51" fmla="*/ 622 h 865"/>
                <a:gd name="T52" fmla="*/ 305 w 1477"/>
                <a:gd name="T53" fmla="*/ 625 h 865"/>
                <a:gd name="T54" fmla="*/ 242 w 1477"/>
                <a:gd name="T55" fmla="*/ 625 h 865"/>
                <a:gd name="T56" fmla="*/ 0 w 1477"/>
                <a:gd name="T57" fmla="*/ 707 h 865"/>
                <a:gd name="T58" fmla="*/ 242 w 1477"/>
                <a:gd name="T59" fmla="*/ 805 h 865"/>
                <a:gd name="T60" fmla="*/ 315 w 1477"/>
                <a:gd name="T61" fmla="*/ 804 h 865"/>
                <a:gd name="T62" fmla="*/ 383 w 1477"/>
                <a:gd name="T63" fmla="*/ 799 h 865"/>
                <a:gd name="T64" fmla="*/ 444 w 1477"/>
                <a:gd name="T65" fmla="*/ 794 h 865"/>
                <a:gd name="T66" fmla="*/ 504 w 1477"/>
                <a:gd name="T67" fmla="*/ 785 h 865"/>
                <a:gd name="T68" fmla="*/ 561 w 1477"/>
                <a:gd name="T69" fmla="*/ 775 h 865"/>
                <a:gd name="T70" fmla="*/ 626 w 1477"/>
                <a:gd name="T71" fmla="*/ 761 h 865"/>
                <a:gd name="T72" fmla="*/ 682 w 1477"/>
                <a:gd name="T73" fmla="*/ 745 h 865"/>
                <a:gd name="T74" fmla="*/ 743 w 1477"/>
                <a:gd name="T75" fmla="*/ 726 h 865"/>
                <a:gd name="T76" fmla="*/ 797 w 1477"/>
                <a:gd name="T77" fmla="*/ 706 h 865"/>
                <a:gd name="T78" fmla="*/ 856 w 1477"/>
                <a:gd name="T79" fmla="*/ 681 h 865"/>
                <a:gd name="T80" fmla="*/ 909 w 1477"/>
                <a:gd name="T81" fmla="*/ 657 h 865"/>
                <a:gd name="T82" fmla="*/ 958 w 1477"/>
                <a:gd name="T83" fmla="*/ 632 h 865"/>
                <a:gd name="T84" fmla="*/ 1008 w 1477"/>
                <a:gd name="T85" fmla="*/ 603 h 865"/>
                <a:gd name="T86" fmla="*/ 1057 w 1477"/>
                <a:gd name="T87" fmla="*/ 571 h 865"/>
                <a:gd name="T88" fmla="*/ 1102 w 1477"/>
                <a:gd name="T89" fmla="*/ 540 h 865"/>
                <a:gd name="T90" fmla="*/ 1140 w 1477"/>
                <a:gd name="T91" fmla="*/ 510 h 865"/>
                <a:gd name="T92" fmla="*/ 1184 w 1477"/>
                <a:gd name="T93" fmla="*/ 472 h 865"/>
                <a:gd name="T94" fmla="*/ 1221 w 1477"/>
                <a:gd name="T95" fmla="*/ 438 h 865"/>
                <a:gd name="T96" fmla="*/ 1259 w 1477"/>
                <a:gd name="T97" fmla="*/ 400 h 865"/>
                <a:gd name="T98" fmla="*/ 1293 w 1477"/>
                <a:gd name="T99" fmla="*/ 361 h 865"/>
                <a:gd name="T100" fmla="*/ 1327 w 1477"/>
                <a:gd name="T101" fmla="*/ 323 h 865"/>
                <a:gd name="T102" fmla="*/ 1350 w 1477"/>
                <a:gd name="T103" fmla="*/ 293 h 865"/>
                <a:gd name="T104" fmla="*/ 1368 w 1477"/>
                <a:gd name="T105" fmla="*/ 271 h 865"/>
                <a:gd name="T106" fmla="*/ 1381 w 1477"/>
                <a:gd name="T107" fmla="*/ 251 h 865"/>
                <a:gd name="T108" fmla="*/ 1395 w 1477"/>
                <a:gd name="T109" fmla="*/ 224 h 865"/>
                <a:gd name="T110" fmla="*/ 1409 w 1477"/>
                <a:gd name="T111" fmla="*/ 204 h 865"/>
                <a:gd name="T112" fmla="*/ 1424 w 1477"/>
                <a:gd name="T113" fmla="*/ 177 h 865"/>
                <a:gd name="T114" fmla="*/ 1440 w 1477"/>
                <a:gd name="T115" fmla="*/ 150 h 865"/>
                <a:gd name="T116" fmla="*/ 1451 w 1477"/>
                <a:gd name="T117" fmla="*/ 127 h 865"/>
                <a:gd name="T118" fmla="*/ 1463 w 1477"/>
                <a:gd name="T119" fmla="*/ 101 h 865"/>
                <a:gd name="T120" fmla="*/ 1472 w 1477"/>
                <a:gd name="T121" fmla="*/ 78 h 8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477" h="865">
                  <a:moveTo>
                    <a:pt x="1477" y="66"/>
                  </a:moveTo>
                  <a:lnTo>
                    <a:pt x="1277" y="0"/>
                  </a:lnTo>
                  <a:lnTo>
                    <a:pt x="1271" y="14"/>
                  </a:lnTo>
                  <a:lnTo>
                    <a:pt x="1265" y="28"/>
                  </a:lnTo>
                  <a:lnTo>
                    <a:pt x="1257" y="47"/>
                  </a:lnTo>
                  <a:lnTo>
                    <a:pt x="1250" y="63"/>
                  </a:lnTo>
                  <a:lnTo>
                    <a:pt x="1242" y="80"/>
                  </a:lnTo>
                  <a:lnTo>
                    <a:pt x="1234" y="93"/>
                  </a:lnTo>
                  <a:lnTo>
                    <a:pt x="1225" y="110"/>
                  </a:lnTo>
                  <a:lnTo>
                    <a:pt x="1217" y="125"/>
                  </a:lnTo>
                  <a:lnTo>
                    <a:pt x="1207" y="141"/>
                  </a:lnTo>
                  <a:lnTo>
                    <a:pt x="1198" y="156"/>
                  </a:lnTo>
                  <a:lnTo>
                    <a:pt x="1187" y="172"/>
                  </a:lnTo>
                  <a:lnTo>
                    <a:pt x="1176" y="186"/>
                  </a:lnTo>
                  <a:lnTo>
                    <a:pt x="1167" y="198"/>
                  </a:lnTo>
                  <a:lnTo>
                    <a:pt x="1158" y="210"/>
                  </a:lnTo>
                  <a:lnTo>
                    <a:pt x="1148" y="223"/>
                  </a:lnTo>
                  <a:lnTo>
                    <a:pt x="1137" y="236"/>
                  </a:lnTo>
                  <a:lnTo>
                    <a:pt x="1125" y="251"/>
                  </a:lnTo>
                  <a:lnTo>
                    <a:pt x="1113" y="264"/>
                  </a:lnTo>
                  <a:lnTo>
                    <a:pt x="1106" y="274"/>
                  </a:lnTo>
                  <a:lnTo>
                    <a:pt x="1095" y="286"/>
                  </a:lnTo>
                  <a:lnTo>
                    <a:pt x="1081" y="300"/>
                  </a:lnTo>
                  <a:lnTo>
                    <a:pt x="1066" y="314"/>
                  </a:lnTo>
                  <a:lnTo>
                    <a:pt x="1048" y="333"/>
                  </a:lnTo>
                  <a:lnTo>
                    <a:pt x="1030" y="349"/>
                  </a:lnTo>
                  <a:lnTo>
                    <a:pt x="1011" y="367"/>
                  </a:lnTo>
                  <a:lnTo>
                    <a:pt x="991" y="383"/>
                  </a:lnTo>
                  <a:lnTo>
                    <a:pt x="968" y="400"/>
                  </a:lnTo>
                  <a:lnTo>
                    <a:pt x="950" y="413"/>
                  </a:lnTo>
                  <a:lnTo>
                    <a:pt x="931" y="426"/>
                  </a:lnTo>
                  <a:lnTo>
                    <a:pt x="909" y="440"/>
                  </a:lnTo>
                  <a:lnTo>
                    <a:pt x="885" y="455"/>
                  </a:lnTo>
                  <a:lnTo>
                    <a:pt x="859" y="471"/>
                  </a:lnTo>
                  <a:lnTo>
                    <a:pt x="836" y="484"/>
                  </a:lnTo>
                  <a:lnTo>
                    <a:pt x="809" y="498"/>
                  </a:lnTo>
                  <a:lnTo>
                    <a:pt x="781" y="512"/>
                  </a:lnTo>
                  <a:lnTo>
                    <a:pt x="754" y="523"/>
                  </a:lnTo>
                  <a:lnTo>
                    <a:pt x="728" y="534"/>
                  </a:lnTo>
                  <a:lnTo>
                    <a:pt x="703" y="544"/>
                  </a:lnTo>
                  <a:lnTo>
                    <a:pt x="680" y="553"/>
                  </a:lnTo>
                  <a:lnTo>
                    <a:pt x="653" y="563"/>
                  </a:lnTo>
                  <a:lnTo>
                    <a:pt x="628" y="570"/>
                  </a:lnTo>
                  <a:lnTo>
                    <a:pt x="602" y="578"/>
                  </a:lnTo>
                  <a:lnTo>
                    <a:pt x="574" y="586"/>
                  </a:lnTo>
                  <a:lnTo>
                    <a:pt x="549" y="592"/>
                  </a:lnTo>
                  <a:lnTo>
                    <a:pt x="520" y="599"/>
                  </a:lnTo>
                  <a:lnTo>
                    <a:pt x="490" y="605"/>
                  </a:lnTo>
                  <a:lnTo>
                    <a:pt x="461" y="611"/>
                  </a:lnTo>
                  <a:lnTo>
                    <a:pt x="430" y="615"/>
                  </a:lnTo>
                  <a:lnTo>
                    <a:pt x="398" y="620"/>
                  </a:lnTo>
                  <a:lnTo>
                    <a:pt x="369" y="622"/>
                  </a:lnTo>
                  <a:lnTo>
                    <a:pt x="340" y="624"/>
                  </a:lnTo>
                  <a:lnTo>
                    <a:pt x="305" y="625"/>
                  </a:lnTo>
                  <a:lnTo>
                    <a:pt x="277" y="625"/>
                  </a:lnTo>
                  <a:lnTo>
                    <a:pt x="242" y="625"/>
                  </a:lnTo>
                  <a:lnTo>
                    <a:pt x="242" y="563"/>
                  </a:lnTo>
                  <a:lnTo>
                    <a:pt x="0" y="707"/>
                  </a:lnTo>
                  <a:lnTo>
                    <a:pt x="242" y="865"/>
                  </a:lnTo>
                  <a:lnTo>
                    <a:pt x="242" y="805"/>
                  </a:lnTo>
                  <a:lnTo>
                    <a:pt x="281" y="805"/>
                  </a:lnTo>
                  <a:lnTo>
                    <a:pt x="315" y="804"/>
                  </a:lnTo>
                  <a:lnTo>
                    <a:pt x="351" y="801"/>
                  </a:lnTo>
                  <a:lnTo>
                    <a:pt x="383" y="799"/>
                  </a:lnTo>
                  <a:lnTo>
                    <a:pt x="414" y="797"/>
                  </a:lnTo>
                  <a:lnTo>
                    <a:pt x="444" y="794"/>
                  </a:lnTo>
                  <a:lnTo>
                    <a:pt x="476" y="789"/>
                  </a:lnTo>
                  <a:lnTo>
                    <a:pt x="504" y="785"/>
                  </a:lnTo>
                  <a:lnTo>
                    <a:pt x="531" y="781"/>
                  </a:lnTo>
                  <a:lnTo>
                    <a:pt x="561" y="775"/>
                  </a:lnTo>
                  <a:lnTo>
                    <a:pt x="598" y="767"/>
                  </a:lnTo>
                  <a:lnTo>
                    <a:pt x="626" y="761"/>
                  </a:lnTo>
                  <a:lnTo>
                    <a:pt x="655" y="753"/>
                  </a:lnTo>
                  <a:lnTo>
                    <a:pt x="682" y="745"/>
                  </a:lnTo>
                  <a:lnTo>
                    <a:pt x="714" y="736"/>
                  </a:lnTo>
                  <a:lnTo>
                    <a:pt x="743" y="726"/>
                  </a:lnTo>
                  <a:lnTo>
                    <a:pt x="770" y="716"/>
                  </a:lnTo>
                  <a:lnTo>
                    <a:pt x="797" y="706"/>
                  </a:lnTo>
                  <a:lnTo>
                    <a:pt x="828" y="693"/>
                  </a:lnTo>
                  <a:lnTo>
                    <a:pt x="856" y="681"/>
                  </a:lnTo>
                  <a:lnTo>
                    <a:pt x="883" y="670"/>
                  </a:lnTo>
                  <a:lnTo>
                    <a:pt x="909" y="657"/>
                  </a:lnTo>
                  <a:lnTo>
                    <a:pt x="932" y="646"/>
                  </a:lnTo>
                  <a:lnTo>
                    <a:pt x="958" y="632"/>
                  </a:lnTo>
                  <a:lnTo>
                    <a:pt x="981" y="618"/>
                  </a:lnTo>
                  <a:lnTo>
                    <a:pt x="1008" y="603"/>
                  </a:lnTo>
                  <a:lnTo>
                    <a:pt x="1034" y="588"/>
                  </a:lnTo>
                  <a:lnTo>
                    <a:pt x="1057" y="571"/>
                  </a:lnTo>
                  <a:lnTo>
                    <a:pt x="1080" y="555"/>
                  </a:lnTo>
                  <a:lnTo>
                    <a:pt x="1102" y="540"/>
                  </a:lnTo>
                  <a:lnTo>
                    <a:pt x="1122" y="524"/>
                  </a:lnTo>
                  <a:lnTo>
                    <a:pt x="1140" y="510"/>
                  </a:lnTo>
                  <a:lnTo>
                    <a:pt x="1163" y="491"/>
                  </a:lnTo>
                  <a:lnTo>
                    <a:pt x="1184" y="472"/>
                  </a:lnTo>
                  <a:lnTo>
                    <a:pt x="1202" y="456"/>
                  </a:lnTo>
                  <a:lnTo>
                    <a:pt x="1221" y="438"/>
                  </a:lnTo>
                  <a:lnTo>
                    <a:pt x="1239" y="419"/>
                  </a:lnTo>
                  <a:lnTo>
                    <a:pt x="1259" y="400"/>
                  </a:lnTo>
                  <a:lnTo>
                    <a:pt x="1277" y="380"/>
                  </a:lnTo>
                  <a:lnTo>
                    <a:pt x="1293" y="361"/>
                  </a:lnTo>
                  <a:lnTo>
                    <a:pt x="1313" y="340"/>
                  </a:lnTo>
                  <a:lnTo>
                    <a:pt x="1327" y="323"/>
                  </a:lnTo>
                  <a:lnTo>
                    <a:pt x="1341" y="305"/>
                  </a:lnTo>
                  <a:lnTo>
                    <a:pt x="1350" y="293"/>
                  </a:lnTo>
                  <a:lnTo>
                    <a:pt x="1360" y="281"/>
                  </a:lnTo>
                  <a:lnTo>
                    <a:pt x="1368" y="271"/>
                  </a:lnTo>
                  <a:lnTo>
                    <a:pt x="1373" y="262"/>
                  </a:lnTo>
                  <a:lnTo>
                    <a:pt x="1381" y="251"/>
                  </a:lnTo>
                  <a:lnTo>
                    <a:pt x="1387" y="237"/>
                  </a:lnTo>
                  <a:lnTo>
                    <a:pt x="1395" y="224"/>
                  </a:lnTo>
                  <a:lnTo>
                    <a:pt x="1403" y="213"/>
                  </a:lnTo>
                  <a:lnTo>
                    <a:pt x="1409" y="204"/>
                  </a:lnTo>
                  <a:lnTo>
                    <a:pt x="1417" y="190"/>
                  </a:lnTo>
                  <a:lnTo>
                    <a:pt x="1424" y="177"/>
                  </a:lnTo>
                  <a:lnTo>
                    <a:pt x="1431" y="164"/>
                  </a:lnTo>
                  <a:lnTo>
                    <a:pt x="1440" y="150"/>
                  </a:lnTo>
                  <a:lnTo>
                    <a:pt x="1445" y="138"/>
                  </a:lnTo>
                  <a:lnTo>
                    <a:pt x="1451" y="127"/>
                  </a:lnTo>
                  <a:lnTo>
                    <a:pt x="1457" y="114"/>
                  </a:lnTo>
                  <a:lnTo>
                    <a:pt x="1463" y="101"/>
                  </a:lnTo>
                  <a:lnTo>
                    <a:pt x="1468" y="87"/>
                  </a:lnTo>
                  <a:lnTo>
                    <a:pt x="1472" y="78"/>
                  </a:lnTo>
                  <a:lnTo>
                    <a:pt x="1477" y="66"/>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rtlCol="0"/>
            <a:lstStyle/>
            <a:p>
              <a:pPr rtl="0"/>
              <a:endParaRPr lang="en-US" sz="2200">
                <a:latin typeface="+mn-lt"/>
              </a:endParaRPr>
            </a:p>
          </p:txBody>
        </p:sp>
      </p:grpSp>
      <p:sp>
        <p:nvSpPr>
          <p:cNvPr id="24" name="Text Box 9">
            <a:extLst>
              <a:ext uri="{FF2B5EF4-FFF2-40B4-BE49-F238E27FC236}">
                <a16:creationId xmlns:a16="http://schemas.microsoft.com/office/drawing/2014/main" id="{6952DE5A-60F0-B646-A411-8761CD5F4818}"/>
              </a:ext>
            </a:extLst>
          </p:cNvPr>
          <p:cNvSpPr txBox="1">
            <a:spLocks noChangeArrowheads="1"/>
          </p:cNvSpPr>
          <p:nvPr>
            <p:custDataLst>
              <p:tags r:id="rId4"/>
            </p:custDataLst>
          </p:nvPr>
        </p:nvSpPr>
        <p:spPr bwMode="auto">
          <a:xfrm>
            <a:off x="6272213" y="1777392"/>
            <a:ext cx="270939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defRPr/>
            </a:pPr>
            <a:r>
              <a:rPr lang="fr" sz="2200">
                <a:solidFill>
                  <a:srgbClr val="000000"/>
                </a:solidFill>
                <a:latin typeface="+mn-lt"/>
              </a:rPr>
              <a:t>Communication/</a:t>
            </a:r>
          </a:p>
          <a:p>
            <a:pPr rtl="0">
              <a:defRPr/>
            </a:pPr>
            <a:r>
              <a:rPr lang="fr" sz="2200">
                <a:solidFill>
                  <a:srgbClr val="000000"/>
                </a:solidFill>
                <a:latin typeface="+mn-lt"/>
              </a:rPr>
              <a:t> collecte des données</a:t>
            </a:r>
          </a:p>
        </p:txBody>
      </p:sp>
      <p:sp>
        <p:nvSpPr>
          <p:cNvPr id="25" name="Text Box 10">
            <a:extLst>
              <a:ext uri="{FF2B5EF4-FFF2-40B4-BE49-F238E27FC236}">
                <a16:creationId xmlns:a16="http://schemas.microsoft.com/office/drawing/2014/main" id="{1E8C38D8-6677-394B-A09F-3BAAC985B61D}"/>
              </a:ext>
            </a:extLst>
          </p:cNvPr>
          <p:cNvSpPr txBox="1">
            <a:spLocks noChangeArrowheads="1"/>
          </p:cNvSpPr>
          <p:nvPr>
            <p:custDataLst>
              <p:tags r:id="rId5"/>
            </p:custDataLst>
          </p:nvPr>
        </p:nvSpPr>
        <p:spPr bwMode="auto">
          <a:xfrm>
            <a:off x="7464425" y="3837912"/>
            <a:ext cx="1386918"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solidFill>
                  <a:srgbClr val="000000"/>
                </a:solidFill>
                <a:latin typeface="+mn-lt"/>
              </a:rPr>
              <a:t>Analyse et</a:t>
            </a:r>
          </a:p>
        </p:txBody>
      </p:sp>
      <p:sp>
        <p:nvSpPr>
          <p:cNvPr id="26" name="Text Box 11">
            <a:extLst>
              <a:ext uri="{FF2B5EF4-FFF2-40B4-BE49-F238E27FC236}">
                <a16:creationId xmlns:a16="http://schemas.microsoft.com/office/drawing/2014/main" id="{D661309F-D5C4-EA44-8EDD-3484B341BCDF}"/>
              </a:ext>
            </a:extLst>
          </p:cNvPr>
          <p:cNvSpPr txBox="1">
            <a:spLocks noChangeArrowheads="1"/>
          </p:cNvSpPr>
          <p:nvPr>
            <p:custDataLst>
              <p:tags r:id="rId6"/>
            </p:custDataLst>
          </p:nvPr>
        </p:nvSpPr>
        <p:spPr bwMode="auto">
          <a:xfrm>
            <a:off x="7365664" y="4340933"/>
            <a:ext cx="1840568"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solidFill>
                  <a:srgbClr val="000000"/>
                </a:solidFill>
                <a:latin typeface="+mn-lt"/>
              </a:rPr>
              <a:t>interprétation</a:t>
            </a:r>
          </a:p>
        </p:txBody>
      </p:sp>
      <p:sp>
        <p:nvSpPr>
          <p:cNvPr id="27" name="Text Box 12">
            <a:extLst>
              <a:ext uri="{FF2B5EF4-FFF2-40B4-BE49-F238E27FC236}">
                <a16:creationId xmlns:a16="http://schemas.microsoft.com/office/drawing/2014/main" id="{456601F4-9998-BB42-A000-2BC0584092BB}"/>
              </a:ext>
            </a:extLst>
          </p:cNvPr>
          <p:cNvSpPr txBox="1">
            <a:spLocks noChangeArrowheads="1"/>
          </p:cNvSpPr>
          <p:nvPr>
            <p:custDataLst>
              <p:tags r:id="rId7"/>
            </p:custDataLst>
          </p:nvPr>
        </p:nvSpPr>
        <p:spPr bwMode="auto">
          <a:xfrm>
            <a:off x="2471738" y="3699800"/>
            <a:ext cx="1871663"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solidFill>
                  <a:srgbClr val="000000"/>
                </a:solidFill>
                <a:latin typeface="+mn-lt"/>
              </a:rPr>
              <a:t>Action !</a:t>
            </a:r>
            <a:endParaRPr lang="fr-FR" sz="2200">
              <a:solidFill>
                <a:srgbClr val="000000"/>
              </a:solidFill>
              <a:latin typeface="+mn-lt"/>
            </a:endParaRPr>
          </a:p>
        </p:txBody>
      </p:sp>
      <p:sp>
        <p:nvSpPr>
          <p:cNvPr id="28" name="Text Box 13">
            <a:extLst>
              <a:ext uri="{FF2B5EF4-FFF2-40B4-BE49-F238E27FC236}">
                <a16:creationId xmlns:a16="http://schemas.microsoft.com/office/drawing/2014/main" id="{322E2F50-0D71-5C4E-90C6-DCF8E46F25A4}"/>
              </a:ext>
            </a:extLst>
          </p:cNvPr>
          <p:cNvSpPr txBox="1">
            <a:spLocks noChangeArrowheads="1"/>
          </p:cNvSpPr>
          <p:nvPr>
            <p:custDataLst>
              <p:tags r:id="rId8"/>
            </p:custDataLst>
          </p:nvPr>
        </p:nvSpPr>
        <p:spPr bwMode="auto">
          <a:xfrm>
            <a:off x="2772647" y="2329441"/>
            <a:ext cx="2159000"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solidFill>
                  <a:srgbClr val="000000"/>
                </a:solidFill>
                <a:latin typeface="+mn-lt"/>
              </a:rPr>
              <a:t>Évaluation </a:t>
            </a:r>
          </a:p>
        </p:txBody>
      </p:sp>
      <p:sp>
        <p:nvSpPr>
          <p:cNvPr id="29" name="Text Box 9">
            <a:extLst>
              <a:ext uri="{FF2B5EF4-FFF2-40B4-BE49-F238E27FC236}">
                <a16:creationId xmlns:a16="http://schemas.microsoft.com/office/drawing/2014/main" id="{B5666BC2-E799-4642-8BF8-6478C54869EB}"/>
              </a:ext>
            </a:extLst>
          </p:cNvPr>
          <p:cNvSpPr txBox="1">
            <a:spLocks noChangeArrowheads="1"/>
          </p:cNvSpPr>
          <p:nvPr>
            <p:custDataLst>
              <p:tags r:id="rId9"/>
            </p:custDataLst>
          </p:nvPr>
        </p:nvSpPr>
        <p:spPr bwMode="auto">
          <a:xfrm>
            <a:off x="4351655" y="1007022"/>
            <a:ext cx="2656496"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solidFill>
                  <a:srgbClr val="000000"/>
                </a:solidFill>
                <a:latin typeface="+mn-lt"/>
              </a:rPr>
              <a:t>Diagnostic/détection</a:t>
            </a:r>
            <a:endParaRPr lang="fr-FR" sz="2200">
              <a:solidFill>
                <a:srgbClr val="000000"/>
              </a:solidFill>
              <a:latin typeface="+mn-lt"/>
            </a:endParaRPr>
          </a:p>
        </p:txBody>
      </p:sp>
      <p:sp>
        <p:nvSpPr>
          <p:cNvPr id="30" name="Text Box 11">
            <a:extLst>
              <a:ext uri="{FF2B5EF4-FFF2-40B4-BE49-F238E27FC236}">
                <a16:creationId xmlns:a16="http://schemas.microsoft.com/office/drawing/2014/main" id="{37C7E917-B5DF-8246-AE82-3B1B0E201F6A}"/>
              </a:ext>
            </a:extLst>
          </p:cNvPr>
          <p:cNvSpPr txBox="1">
            <a:spLocks noChangeArrowheads="1"/>
          </p:cNvSpPr>
          <p:nvPr>
            <p:custDataLst>
              <p:tags r:id="rId10"/>
            </p:custDataLst>
          </p:nvPr>
        </p:nvSpPr>
        <p:spPr bwMode="auto">
          <a:xfrm>
            <a:off x="2086246" y="5528522"/>
            <a:ext cx="7704856" cy="35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rtlCol="0">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rtl="0">
              <a:lnSpc>
                <a:spcPct val="75000"/>
              </a:lnSpc>
              <a:defRPr/>
            </a:pPr>
            <a:r>
              <a:rPr lang="fr" sz="2200">
                <a:latin typeface="+mn-lt"/>
              </a:rPr>
              <a:t>Communication/diffusion de l’information</a:t>
            </a:r>
          </a:p>
        </p:txBody>
      </p:sp>
    </p:spTree>
    <p:extLst>
      <p:ext uri="{BB962C8B-B14F-4D97-AF65-F5344CB8AC3E}">
        <p14:creationId xmlns:p14="http://schemas.microsoft.com/office/powerpoint/2010/main" val="35189344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8" presetClass="emph" presetSubtype="0" fill="hold" nodeType="clickEffect">
                                  <p:stCondLst>
                                    <p:cond delay="0"/>
                                  </p:stCondLst>
                                  <p:childTnLst>
                                    <p:animRot by="21600000">
                                      <p:cBhvr>
                                        <p:cTn id="32" dur="20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FB6A92B-BD39-1042-B812-3F0784C74F5C}"/>
              </a:ext>
            </a:extLst>
          </p:cNvPr>
          <p:cNvSpPr txBox="1">
            <a:spLocks noChangeArrowheads="1"/>
          </p:cNvSpPr>
          <p:nvPr>
            <p:custDataLst>
              <p:tags r:id="rId1"/>
            </p:custDataLst>
          </p:nvPr>
        </p:nvSpPr>
        <p:spPr>
          <a:xfrm>
            <a:off x="182881" y="-60261"/>
            <a:ext cx="7627620" cy="822325"/>
          </a:xfrm>
          <a:prstGeom prst="rect">
            <a:avLst/>
          </a:prstGeo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n-lt"/>
                <a:ea typeface="ＭＳ Ｐゴシック"/>
                <a:cs typeface="Arial"/>
              </a:rPr>
              <a:t>Schéma de circulation de l’informationdans le cadre de la surveillance des maladies transmissibles par l’OMS</a:t>
            </a:r>
            <a:endParaRPr lang="en-GB" altLang="ja-JP" sz="2400" b="1" dirty="0">
              <a:solidFill>
                <a:schemeClr val="bg1"/>
              </a:solidFill>
              <a:latin typeface="+mn-lt"/>
              <a:ea typeface="ＭＳ Ｐゴシック"/>
              <a:cs typeface="Arial"/>
            </a:endParaRPr>
          </a:p>
        </p:txBody>
      </p:sp>
      <p:grpSp>
        <p:nvGrpSpPr>
          <p:cNvPr id="30" name="Group 29">
            <a:extLst>
              <a:ext uri="{FF2B5EF4-FFF2-40B4-BE49-F238E27FC236}">
                <a16:creationId xmlns:a16="http://schemas.microsoft.com/office/drawing/2014/main" id="{C902C470-BDFF-41CC-A340-E20B9D5E63A8}"/>
              </a:ext>
            </a:extLst>
          </p:cNvPr>
          <p:cNvGrpSpPr/>
          <p:nvPr>
            <p:custDataLst>
              <p:tags r:id="rId2"/>
            </p:custDataLst>
          </p:nvPr>
        </p:nvGrpSpPr>
        <p:grpSpPr>
          <a:xfrm>
            <a:off x="2207569" y="1628801"/>
            <a:ext cx="8440187" cy="4495133"/>
            <a:chOff x="381000" y="1447800"/>
            <a:chExt cx="8752791" cy="4677246"/>
          </a:xfrm>
        </p:grpSpPr>
        <p:sp>
          <p:nvSpPr>
            <p:cNvPr id="3" name="Line 29">
              <a:extLst>
                <a:ext uri="{FF2B5EF4-FFF2-40B4-BE49-F238E27FC236}">
                  <a16:creationId xmlns:a16="http://schemas.microsoft.com/office/drawing/2014/main" id="{32D5889A-32CA-B242-983C-DB715E5FE9E7}"/>
                </a:ext>
              </a:extLst>
            </p:cNvPr>
            <p:cNvSpPr>
              <a:spLocks noChangeShapeType="1"/>
            </p:cNvSpPr>
            <p:nvPr/>
          </p:nvSpPr>
          <p:spPr bwMode="auto">
            <a:xfrm>
              <a:off x="533400" y="2438400"/>
              <a:ext cx="8150225" cy="1588"/>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4" name="Oval 3">
              <a:extLst>
                <a:ext uri="{FF2B5EF4-FFF2-40B4-BE49-F238E27FC236}">
                  <a16:creationId xmlns:a16="http://schemas.microsoft.com/office/drawing/2014/main" id="{0674719E-23EC-7242-A9AE-2FDEEBA21F08}"/>
                </a:ext>
              </a:extLst>
            </p:cNvPr>
            <p:cNvSpPr>
              <a:spLocks noChangeArrowheads="1"/>
            </p:cNvSpPr>
            <p:nvPr/>
          </p:nvSpPr>
          <p:spPr bwMode="auto">
            <a:xfrm flipV="1">
              <a:off x="3954463" y="2730500"/>
              <a:ext cx="1720850" cy="901700"/>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5" name="Oval 4">
              <a:extLst>
                <a:ext uri="{FF2B5EF4-FFF2-40B4-BE49-F238E27FC236}">
                  <a16:creationId xmlns:a16="http://schemas.microsoft.com/office/drawing/2014/main" id="{A4A10F61-EEF8-BB4A-A7C8-7FABF95FC9A0}"/>
                </a:ext>
              </a:extLst>
            </p:cNvPr>
            <p:cNvSpPr>
              <a:spLocks noChangeArrowheads="1"/>
            </p:cNvSpPr>
            <p:nvPr/>
          </p:nvSpPr>
          <p:spPr bwMode="auto">
            <a:xfrm flipV="1">
              <a:off x="5607050" y="4248150"/>
              <a:ext cx="869950" cy="473075"/>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6" name="Oval 5">
              <a:extLst>
                <a:ext uri="{FF2B5EF4-FFF2-40B4-BE49-F238E27FC236}">
                  <a16:creationId xmlns:a16="http://schemas.microsoft.com/office/drawing/2014/main" id="{DB95BC76-4371-7446-AB1C-C3B38F917880}"/>
                </a:ext>
              </a:extLst>
            </p:cNvPr>
            <p:cNvSpPr>
              <a:spLocks noChangeArrowheads="1"/>
            </p:cNvSpPr>
            <p:nvPr/>
          </p:nvSpPr>
          <p:spPr bwMode="auto">
            <a:xfrm flipV="1">
              <a:off x="3200400" y="4248150"/>
              <a:ext cx="796925" cy="473075"/>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7" name="Oval 6">
              <a:extLst>
                <a:ext uri="{FF2B5EF4-FFF2-40B4-BE49-F238E27FC236}">
                  <a16:creationId xmlns:a16="http://schemas.microsoft.com/office/drawing/2014/main" id="{D2E1D0A8-E06E-5D48-BF96-3342BD7D2DD7}"/>
                </a:ext>
              </a:extLst>
            </p:cNvPr>
            <p:cNvSpPr>
              <a:spLocks noChangeArrowheads="1"/>
            </p:cNvSpPr>
            <p:nvPr/>
          </p:nvSpPr>
          <p:spPr bwMode="auto">
            <a:xfrm flipV="1">
              <a:off x="6553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8" name="Oval 7">
              <a:extLst>
                <a:ext uri="{FF2B5EF4-FFF2-40B4-BE49-F238E27FC236}">
                  <a16:creationId xmlns:a16="http://schemas.microsoft.com/office/drawing/2014/main" id="{E491BA50-F19A-5C4A-9D78-9BBD3D2B458E}"/>
                </a:ext>
              </a:extLst>
            </p:cNvPr>
            <p:cNvSpPr>
              <a:spLocks noChangeArrowheads="1"/>
            </p:cNvSpPr>
            <p:nvPr/>
          </p:nvSpPr>
          <p:spPr bwMode="auto">
            <a:xfrm flipV="1">
              <a:off x="25146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9" name="Oval 8">
              <a:extLst>
                <a:ext uri="{FF2B5EF4-FFF2-40B4-BE49-F238E27FC236}">
                  <a16:creationId xmlns:a16="http://schemas.microsoft.com/office/drawing/2014/main" id="{E53F72B9-CABC-D042-BE84-E556D00BD1C6}"/>
                </a:ext>
              </a:extLst>
            </p:cNvPr>
            <p:cNvSpPr>
              <a:spLocks noChangeArrowheads="1"/>
            </p:cNvSpPr>
            <p:nvPr/>
          </p:nvSpPr>
          <p:spPr bwMode="auto">
            <a:xfrm flipV="1">
              <a:off x="3319463" y="5467350"/>
              <a:ext cx="576262"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10" name="Oval 9">
              <a:extLst>
                <a:ext uri="{FF2B5EF4-FFF2-40B4-BE49-F238E27FC236}">
                  <a16:creationId xmlns:a16="http://schemas.microsoft.com/office/drawing/2014/main" id="{5E23CF61-9B3E-6B45-8946-90DB2B55C76E}"/>
                </a:ext>
              </a:extLst>
            </p:cNvPr>
            <p:cNvSpPr>
              <a:spLocks noChangeArrowheads="1"/>
            </p:cNvSpPr>
            <p:nvPr/>
          </p:nvSpPr>
          <p:spPr bwMode="auto">
            <a:xfrm flipV="1">
              <a:off x="41148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11" name="Oval 10">
              <a:extLst>
                <a:ext uri="{FF2B5EF4-FFF2-40B4-BE49-F238E27FC236}">
                  <a16:creationId xmlns:a16="http://schemas.microsoft.com/office/drawing/2014/main" id="{EB8B927F-3483-1C46-A875-7BD736BD16D9}"/>
                </a:ext>
              </a:extLst>
            </p:cNvPr>
            <p:cNvSpPr>
              <a:spLocks noChangeArrowheads="1"/>
            </p:cNvSpPr>
            <p:nvPr/>
          </p:nvSpPr>
          <p:spPr bwMode="auto">
            <a:xfrm flipV="1">
              <a:off x="5029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12" name="Oval 11">
              <a:extLst>
                <a:ext uri="{FF2B5EF4-FFF2-40B4-BE49-F238E27FC236}">
                  <a16:creationId xmlns:a16="http://schemas.microsoft.com/office/drawing/2014/main" id="{1791345E-3EB9-CF41-8F2D-DC3BD0ACC3F9}"/>
                </a:ext>
              </a:extLst>
            </p:cNvPr>
            <p:cNvSpPr>
              <a:spLocks noChangeArrowheads="1"/>
            </p:cNvSpPr>
            <p:nvPr/>
          </p:nvSpPr>
          <p:spPr bwMode="auto">
            <a:xfrm flipV="1">
              <a:off x="5791200" y="5467350"/>
              <a:ext cx="576263" cy="36671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13" name="Line 16">
              <a:extLst>
                <a:ext uri="{FF2B5EF4-FFF2-40B4-BE49-F238E27FC236}">
                  <a16:creationId xmlns:a16="http://schemas.microsoft.com/office/drawing/2014/main" id="{55BC55BC-7C08-0E40-8B98-DFD6C0BB9DB4}"/>
                </a:ext>
              </a:extLst>
            </p:cNvPr>
            <p:cNvSpPr>
              <a:spLocks noChangeShapeType="1"/>
            </p:cNvSpPr>
            <p:nvPr/>
          </p:nvSpPr>
          <p:spPr bwMode="auto">
            <a:xfrm flipV="1">
              <a:off x="6070600"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4" name="Line 17">
              <a:extLst>
                <a:ext uri="{FF2B5EF4-FFF2-40B4-BE49-F238E27FC236}">
                  <a16:creationId xmlns:a16="http://schemas.microsoft.com/office/drawing/2014/main" id="{D0D54CC9-22BA-1A4A-95A5-B695C5C96814}"/>
                </a:ext>
              </a:extLst>
            </p:cNvPr>
            <p:cNvSpPr>
              <a:spLocks noChangeShapeType="1"/>
            </p:cNvSpPr>
            <p:nvPr/>
          </p:nvSpPr>
          <p:spPr bwMode="auto">
            <a:xfrm flipH="1" flipV="1">
              <a:off x="6365875" y="4781550"/>
              <a:ext cx="47466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5" name="Line 18">
              <a:extLst>
                <a:ext uri="{FF2B5EF4-FFF2-40B4-BE49-F238E27FC236}">
                  <a16:creationId xmlns:a16="http://schemas.microsoft.com/office/drawing/2014/main" id="{90660846-C8B8-3F46-99CE-E5F15223F2B6}"/>
                </a:ext>
              </a:extLst>
            </p:cNvPr>
            <p:cNvSpPr>
              <a:spLocks noChangeShapeType="1"/>
            </p:cNvSpPr>
            <p:nvPr/>
          </p:nvSpPr>
          <p:spPr bwMode="auto">
            <a:xfrm flipV="1">
              <a:off x="3810000" y="3638550"/>
              <a:ext cx="584200" cy="5254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6" name="Line 19">
              <a:extLst>
                <a:ext uri="{FF2B5EF4-FFF2-40B4-BE49-F238E27FC236}">
                  <a16:creationId xmlns:a16="http://schemas.microsoft.com/office/drawing/2014/main" id="{0CC96D39-3CF1-0749-8688-B5B7B6DE9ED3}"/>
                </a:ext>
              </a:extLst>
            </p:cNvPr>
            <p:cNvSpPr>
              <a:spLocks noChangeShapeType="1"/>
            </p:cNvSpPr>
            <p:nvPr/>
          </p:nvSpPr>
          <p:spPr bwMode="auto">
            <a:xfrm flipH="1" flipV="1">
              <a:off x="5453063" y="3638550"/>
              <a:ext cx="482600" cy="5334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7" name="Rectangle 28">
              <a:extLst>
                <a:ext uri="{FF2B5EF4-FFF2-40B4-BE49-F238E27FC236}">
                  <a16:creationId xmlns:a16="http://schemas.microsoft.com/office/drawing/2014/main" id="{BA73DE81-1552-114A-9B06-E5DAD684510A}"/>
                </a:ext>
              </a:extLst>
            </p:cNvPr>
            <p:cNvSpPr>
              <a:spLocks noChangeArrowheads="1"/>
            </p:cNvSpPr>
            <p:nvPr/>
          </p:nvSpPr>
          <p:spPr bwMode="auto">
            <a:xfrm>
              <a:off x="4047854" y="2996484"/>
              <a:ext cx="1594217" cy="34960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rtlCol="0">
              <a:spAutoFit/>
            </a:bodyPr>
            <a:lstStyle/>
            <a:p>
              <a:pPr algn="ctr" defTabSz="762000">
                <a:defRPr/>
              </a:pPr>
              <a:r>
                <a:rPr lang="fr" sz="1600" dirty="0">
                  <a:latin typeface="+mn-lt"/>
                  <a:ea typeface="ＭＳ Ｐゴシック" charset="0"/>
                  <a:cs typeface="Arial" charset="0"/>
                </a:rPr>
                <a:t>Min. de la Santé</a:t>
              </a:r>
            </a:p>
          </p:txBody>
        </p:sp>
        <p:sp>
          <p:nvSpPr>
            <p:cNvPr id="18" name="Line 32">
              <a:extLst>
                <a:ext uri="{FF2B5EF4-FFF2-40B4-BE49-F238E27FC236}">
                  <a16:creationId xmlns:a16="http://schemas.microsoft.com/office/drawing/2014/main" id="{125A5BE3-A353-744A-A6B0-A4EA9F7D82B4}"/>
                </a:ext>
              </a:extLst>
            </p:cNvPr>
            <p:cNvSpPr>
              <a:spLocks noChangeShapeType="1"/>
            </p:cNvSpPr>
            <p:nvPr/>
          </p:nvSpPr>
          <p:spPr bwMode="auto">
            <a:xfrm flipV="1">
              <a:off x="4802188" y="2209800"/>
              <a:ext cx="0" cy="4572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19" name="Rectangle 34">
              <a:extLst>
                <a:ext uri="{FF2B5EF4-FFF2-40B4-BE49-F238E27FC236}">
                  <a16:creationId xmlns:a16="http://schemas.microsoft.com/office/drawing/2014/main" id="{FD68F7D4-D3A1-0846-A460-FC94E4F828D4}"/>
                </a:ext>
              </a:extLst>
            </p:cNvPr>
            <p:cNvSpPr>
              <a:spLocks noChangeArrowheads="1"/>
            </p:cNvSpPr>
            <p:nvPr/>
          </p:nvSpPr>
          <p:spPr bwMode="auto">
            <a:xfrm>
              <a:off x="444500" y="1447800"/>
              <a:ext cx="1917700" cy="733896"/>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rtlCol="0">
              <a:spAutoFit/>
            </a:bodyPr>
            <a:lstStyle/>
            <a:p>
              <a:pPr algn="ctr" defTabSz="762000">
                <a:defRPr/>
              </a:pPr>
              <a:r>
                <a:rPr lang="fr" sz="2000">
                  <a:latin typeface="+mn-lt"/>
                  <a:ea typeface="ＭＳ Ｐゴシック" charset="0"/>
                  <a:cs typeface="Arial" charset="0"/>
                </a:rPr>
                <a:t>Niveau international</a:t>
              </a:r>
              <a:endParaRPr lang="en-GB" sz="2000">
                <a:latin typeface="+mn-lt"/>
                <a:ea typeface="ＭＳ Ｐゴシック" charset="0"/>
                <a:cs typeface="Arial" charset="0"/>
              </a:endParaRPr>
            </a:p>
          </p:txBody>
        </p:sp>
        <p:sp>
          <p:nvSpPr>
            <p:cNvPr id="20" name="Rectangle 36">
              <a:extLst>
                <a:ext uri="{FF2B5EF4-FFF2-40B4-BE49-F238E27FC236}">
                  <a16:creationId xmlns:a16="http://schemas.microsoft.com/office/drawing/2014/main" id="{9BCA25D7-B307-3D45-8903-359F1007C606}"/>
                </a:ext>
              </a:extLst>
            </p:cNvPr>
            <p:cNvSpPr>
              <a:spLocks noChangeArrowheads="1"/>
            </p:cNvSpPr>
            <p:nvPr/>
          </p:nvSpPr>
          <p:spPr bwMode="auto">
            <a:xfrm>
              <a:off x="428625" y="5391150"/>
              <a:ext cx="1933575" cy="733896"/>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rtlCol="0">
              <a:spAutoFit/>
            </a:bodyPr>
            <a:lstStyle/>
            <a:p>
              <a:pPr algn="ctr" defTabSz="762000">
                <a:defRPr/>
              </a:pPr>
              <a:r>
                <a:rPr lang="fr" sz="2000">
                  <a:latin typeface="+mn-lt"/>
                  <a:ea typeface="ＭＳ Ｐゴシック" charset="0"/>
                  <a:cs typeface="Arial" charset="0"/>
                </a:rPr>
                <a:t>Niveau local/district</a:t>
              </a:r>
            </a:p>
          </p:txBody>
        </p:sp>
        <p:sp>
          <p:nvSpPr>
            <p:cNvPr id="21" name="Rectangle 37">
              <a:extLst>
                <a:ext uri="{FF2B5EF4-FFF2-40B4-BE49-F238E27FC236}">
                  <a16:creationId xmlns:a16="http://schemas.microsoft.com/office/drawing/2014/main" id="{0F3176A6-270C-EB46-AC11-13418864DB17}"/>
                </a:ext>
              </a:extLst>
            </p:cNvPr>
            <p:cNvSpPr>
              <a:spLocks noChangeArrowheads="1"/>
            </p:cNvSpPr>
            <p:nvPr/>
          </p:nvSpPr>
          <p:spPr bwMode="auto">
            <a:xfrm>
              <a:off x="381000" y="4171950"/>
              <a:ext cx="2209800" cy="733896"/>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rtlCol="0">
              <a:spAutoFit/>
            </a:bodyPr>
            <a:lstStyle/>
            <a:p>
              <a:pPr marL="57150" algn="ctr" defTabSz="762000">
                <a:defRPr/>
              </a:pPr>
              <a:r>
                <a:rPr lang="fr" sz="2000">
                  <a:latin typeface="+mn-lt"/>
                  <a:ea typeface="ＭＳ Ｐゴシック" charset="0"/>
                  <a:cs typeface="Arial" charset="0"/>
                </a:rPr>
                <a:t>Niveau intermédiaire</a:t>
              </a:r>
            </a:p>
          </p:txBody>
        </p:sp>
        <p:sp>
          <p:nvSpPr>
            <p:cNvPr id="22" name="Rectangle 38">
              <a:extLst>
                <a:ext uri="{FF2B5EF4-FFF2-40B4-BE49-F238E27FC236}">
                  <a16:creationId xmlns:a16="http://schemas.microsoft.com/office/drawing/2014/main" id="{D4A0FC4A-FC7B-D747-82FF-CD1A4049C0B7}"/>
                </a:ext>
              </a:extLst>
            </p:cNvPr>
            <p:cNvSpPr>
              <a:spLocks noChangeArrowheads="1"/>
            </p:cNvSpPr>
            <p:nvPr/>
          </p:nvSpPr>
          <p:spPr bwMode="auto">
            <a:xfrm>
              <a:off x="381000" y="2935288"/>
              <a:ext cx="1981200" cy="41365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rtlCol="0">
              <a:spAutoFit/>
            </a:bodyPr>
            <a:lstStyle/>
            <a:p>
              <a:pPr marL="57150" algn="ctr" defTabSz="762000">
                <a:defRPr/>
              </a:pPr>
              <a:r>
                <a:rPr lang="fr" sz="2000">
                  <a:latin typeface="+mn-lt"/>
                  <a:ea typeface="ＭＳ Ｐゴシック" charset="0"/>
                  <a:cs typeface="Arial" charset="0"/>
                </a:rPr>
                <a:t>Niveau central</a:t>
              </a:r>
            </a:p>
          </p:txBody>
        </p:sp>
        <p:sp>
          <p:nvSpPr>
            <p:cNvPr id="23" name="Line 39">
              <a:extLst>
                <a:ext uri="{FF2B5EF4-FFF2-40B4-BE49-F238E27FC236}">
                  <a16:creationId xmlns:a16="http://schemas.microsoft.com/office/drawing/2014/main" id="{24FB162C-14CC-8947-9DDA-0405EDEACD9E}"/>
                </a:ext>
              </a:extLst>
            </p:cNvPr>
            <p:cNvSpPr>
              <a:spLocks noChangeShapeType="1"/>
            </p:cNvSpPr>
            <p:nvPr/>
          </p:nvSpPr>
          <p:spPr bwMode="auto">
            <a:xfrm>
              <a:off x="533400" y="386556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4" name="Line 40">
              <a:extLst>
                <a:ext uri="{FF2B5EF4-FFF2-40B4-BE49-F238E27FC236}">
                  <a16:creationId xmlns:a16="http://schemas.microsoft.com/office/drawing/2014/main" id="{121829EC-F069-444B-8736-437F23F5B5B1}"/>
                </a:ext>
              </a:extLst>
            </p:cNvPr>
            <p:cNvSpPr>
              <a:spLocks noChangeShapeType="1"/>
            </p:cNvSpPr>
            <p:nvPr/>
          </p:nvSpPr>
          <p:spPr bwMode="auto">
            <a:xfrm>
              <a:off x="533400" y="5281613"/>
              <a:ext cx="8150225" cy="1587"/>
            </a:xfrm>
            <a:prstGeom prst="line">
              <a:avLst/>
            </a:prstGeom>
            <a:noFill/>
            <a:ln w="25400">
              <a:solidFill>
                <a:srgbClr val="0033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5" name="Line 16">
              <a:extLst>
                <a:ext uri="{FF2B5EF4-FFF2-40B4-BE49-F238E27FC236}">
                  <a16:creationId xmlns:a16="http://schemas.microsoft.com/office/drawing/2014/main" id="{6B961886-2E38-0649-9C13-4EF7C45FC22D}"/>
                </a:ext>
              </a:extLst>
            </p:cNvPr>
            <p:cNvSpPr>
              <a:spLocks noChangeShapeType="1"/>
            </p:cNvSpPr>
            <p:nvPr/>
          </p:nvSpPr>
          <p:spPr bwMode="auto">
            <a:xfrm flipV="1">
              <a:off x="3624263" y="4781550"/>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6" name="Line 15">
              <a:extLst>
                <a:ext uri="{FF2B5EF4-FFF2-40B4-BE49-F238E27FC236}">
                  <a16:creationId xmlns:a16="http://schemas.microsoft.com/office/drawing/2014/main" id="{E047F76C-8DB1-E04B-9A13-85AC70BA9560}"/>
                </a:ext>
              </a:extLst>
            </p:cNvPr>
            <p:cNvSpPr>
              <a:spLocks noChangeShapeType="1"/>
            </p:cNvSpPr>
            <p:nvPr/>
          </p:nvSpPr>
          <p:spPr bwMode="auto">
            <a:xfrm flipV="1">
              <a:off x="2803525" y="4781550"/>
              <a:ext cx="54451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7" name="Line 17">
              <a:extLst>
                <a:ext uri="{FF2B5EF4-FFF2-40B4-BE49-F238E27FC236}">
                  <a16:creationId xmlns:a16="http://schemas.microsoft.com/office/drawing/2014/main" id="{E6C031C9-4212-BB4F-929B-CFEA650CC35B}"/>
                </a:ext>
              </a:extLst>
            </p:cNvPr>
            <p:cNvSpPr>
              <a:spLocks noChangeShapeType="1"/>
            </p:cNvSpPr>
            <p:nvPr/>
          </p:nvSpPr>
          <p:spPr bwMode="auto">
            <a:xfrm flipH="1" flipV="1">
              <a:off x="3929063" y="4781550"/>
              <a:ext cx="47625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sp>
          <p:nvSpPr>
            <p:cNvPr id="28" name="Oval 3">
              <a:extLst>
                <a:ext uri="{FF2B5EF4-FFF2-40B4-BE49-F238E27FC236}">
                  <a16:creationId xmlns:a16="http://schemas.microsoft.com/office/drawing/2014/main" id="{6B1752EA-7BE8-2341-A85A-B338B11BD9AF}"/>
                </a:ext>
              </a:extLst>
            </p:cNvPr>
            <p:cNvSpPr>
              <a:spLocks noChangeArrowheads="1"/>
            </p:cNvSpPr>
            <p:nvPr/>
          </p:nvSpPr>
          <p:spPr bwMode="auto">
            <a:xfrm flipV="1">
              <a:off x="4114800" y="1524000"/>
              <a:ext cx="1371600" cy="639763"/>
            </a:xfrm>
            <a:prstGeom prst="ellipse">
              <a:avLst/>
            </a:prstGeom>
            <a:solidFill>
              <a:srgbClr val="00A000">
                <a:alpha val="50195"/>
              </a:srgbClr>
            </a:solidFill>
            <a:ln w="12700">
              <a:solidFill>
                <a:schemeClr val="tx1"/>
              </a:solidFill>
              <a:round/>
              <a:headEnd/>
              <a:tailEnd/>
            </a:ln>
          </p:spPr>
          <p:txBody>
            <a:bodyPr wrap="none" rtlCol="0"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rtl="0" eaLnBrk="1" hangingPunct="1">
                <a:spcBef>
                  <a:spcPct val="0"/>
                </a:spcBef>
                <a:buClrTx/>
                <a:buFontTx/>
                <a:buNone/>
              </a:pPr>
              <a:endParaRPr lang="en-US" altLang="en-US" sz="1800">
                <a:latin typeface="+mn-lt"/>
              </a:endParaRPr>
            </a:p>
          </p:txBody>
        </p:sp>
        <p:sp>
          <p:nvSpPr>
            <p:cNvPr id="29" name="Rectangle 28">
              <a:extLst>
                <a:ext uri="{FF2B5EF4-FFF2-40B4-BE49-F238E27FC236}">
                  <a16:creationId xmlns:a16="http://schemas.microsoft.com/office/drawing/2014/main" id="{A54AA1ED-B5D0-7943-ACE8-05651A87F748}"/>
                </a:ext>
              </a:extLst>
            </p:cNvPr>
            <p:cNvSpPr>
              <a:spLocks noChangeArrowheads="1"/>
            </p:cNvSpPr>
            <p:nvPr/>
          </p:nvSpPr>
          <p:spPr bwMode="auto">
            <a:xfrm>
              <a:off x="4430848" y="1600200"/>
              <a:ext cx="804590" cy="477700"/>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rtlCol="0">
              <a:spAutoFit/>
            </a:bodyPr>
            <a:lstStyle/>
            <a:p>
              <a:pPr algn="ctr" defTabSz="762000">
                <a:defRPr/>
              </a:pPr>
              <a:r>
                <a:rPr lang="fr" sz="2400">
                  <a:latin typeface="+mn-lt"/>
                  <a:ea typeface="ＭＳ Ｐゴシック" charset="0"/>
                  <a:cs typeface="Arial" charset="0"/>
                </a:rPr>
                <a:t>OMS</a:t>
              </a:r>
            </a:p>
          </p:txBody>
        </p:sp>
        <p:sp>
          <p:nvSpPr>
            <p:cNvPr id="35" name="Rectangle 38">
              <a:extLst>
                <a:ext uri="{FF2B5EF4-FFF2-40B4-BE49-F238E27FC236}">
                  <a16:creationId xmlns:a16="http://schemas.microsoft.com/office/drawing/2014/main" id="{9FC39EC2-B777-F143-84A5-981E76B2E50C}"/>
                </a:ext>
              </a:extLst>
            </p:cNvPr>
            <p:cNvSpPr>
              <a:spLocks noChangeArrowheads="1"/>
            </p:cNvSpPr>
            <p:nvPr/>
          </p:nvSpPr>
          <p:spPr bwMode="auto">
            <a:xfrm>
              <a:off x="5486400" y="1482438"/>
              <a:ext cx="3647391" cy="669847"/>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rtlCol="0">
              <a:spAutoFit/>
            </a:bodyPr>
            <a:lstStyle/>
            <a:p>
              <a:pPr marL="57150" defTabSz="762000">
                <a:defRPr/>
              </a:pPr>
              <a:r>
                <a:rPr lang="fr" dirty="0">
                  <a:latin typeface="+mn-lt"/>
                  <a:ea typeface="ＭＳ Ｐゴシック" charset="0"/>
                  <a:cs typeface="Arial" charset="0"/>
                </a:rPr>
                <a:t>Relevé épidémiologique hebdomadaire ; bulletin régional</a:t>
              </a:r>
            </a:p>
          </p:txBody>
        </p:sp>
        <p:sp>
          <p:nvSpPr>
            <p:cNvPr id="39" name="Rectangle 38">
              <a:extLst>
                <a:ext uri="{FF2B5EF4-FFF2-40B4-BE49-F238E27FC236}">
                  <a16:creationId xmlns:a16="http://schemas.microsoft.com/office/drawing/2014/main" id="{C2335B99-8B44-9F48-84A1-727017EF3105}"/>
                </a:ext>
              </a:extLst>
            </p:cNvPr>
            <p:cNvSpPr>
              <a:spLocks noChangeArrowheads="1"/>
            </p:cNvSpPr>
            <p:nvPr/>
          </p:nvSpPr>
          <p:spPr bwMode="auto">
            <a:xfrm>
              <a:off x="5776937" y="2624138"/>
              <a:ext cx="2895600" cy="1054142"/>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rtlCol="0">
              <a:spAutoFit/>
            </a:bodyPr>
            <a:lstStyle/>
            <a:p>
              <a:pPr marL="57150" algn="ctr" defTabSz="762000">
                <a:defRPr/>
              </a:pPr>
              <a:r>
                <a:rPr lang="fr" sz="2000">
                  <a:latin typeface="+mn-lt"/>
                  <a:ea typeface="ＭＳ Ｐゴシック" charset="0"/>
                  <a:cs typeface="Arial" charset="0"/>
                </a:rPr>
                <a:t>Bulletin épidémiologique </a:t>
              </a:r>
            </a:p>
            <a:p>
              <a:pPr marL="57150" algn="ctr" defTabSz="762000">
                <a:defRPr/>
              </a:pPr>
              <a:r>
                <a:rPr lang="fr" sz="2000">
                  <a:latin typeface="+mn-lt"/>
                  <a:ea typeface="ＭＳ Ｐゴシック" charset="0"/>
                  <a:cs typeface="Arial" charset="0"/>
                </a:rPr>
                <a:t>national</a:t>
              </a:r>
            </a:p>
          </p:txBody>
        </p:sp>
        <p:sp>
          <p:nvSpPr>
            <p:cNvPr id="41" name="Line 15">
              <a:extLst>
                <a:ext uri="{FF2B5EF4-FFF2-40B4-BE49-F238E27FC236}">
                  <a16:creationId xmlns:a16="http://schemas.microsoft.com/office/drawing/2014/main" id="{187B2F58-5178-9D48-A548-CEE9BC1E3E0E}"/>
                </a:ext>
              </a:extLst>
            </p:cNvPr>
            <p:cNvSpPr>
              <a:spLocks noChangeShapeType="1"/>
            </p:cNvSpPr>
            <p:nvPr/>
          </p:nvSpPr>
          <p:spPr bwMode="auto">
            <a:xfrm flipV="1">
              <a:off x="5257800" y="4800600"/>
              <a:ext cx="54610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latin typeface="+mn-lt"/>
                <a:ea typeface="ＭＳ Ｐゴシック" charset="0"/>
              </a:endParaRPr>
            </a:p>
          </p:txBody>
        </p:sp>
      </p:grpSp>
    </p:spTree>
    <p:extLst>
      <p:ext uri="{BB962C8B-B14F-4D97-AF65-F5344CB8AC3E}">
        <p14:creationId xmlns:p14="http://schemas.microsoft.com/office/powerpoint/2010/main" val="303953990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D8ACA-7C89-A748-9B27-7DD0F2652B13}"/>
              </a:ext>
            </a:extLst>
          </p:cNvPr>
          <p:cNvSpPr txBox="1">
            <a:spLocks/>
          </p:cNvSpPr>
          <p:nvPr>
            <p:custDataLst>
              <p:tags r:id="rId1"/>
            </p:custDataLst>
          </p:nvPr>
        </p:nvSpPr>
        <p:spPr>
          <a:xfrm>
            <a:off x="419789" y="601285"/>
            <a:ext cx="3327400" cy="2351398"/>
          </a:xfrm>
          <a:prstGeom prst="rect">
            <a:avLst/>
          </a:prstGeom>
        </p:spPr>
        <p:txBody>
          <a:bodyPr lIns="91440" tIns="45720" rIns="91440" bIns="4572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defTabSz="289321">
              <a:lnSpc>
                <a:spcPct val="90000"/>
              </a:lnSpc>
              <a:spcBef>
                <a:spcPts val="0"/>
              </a:spcBef>
              <a:spcAft>
                <a:spcPts val="0"/>
              </a:spcAft>
            </a:pPr>
            <a:r>
              <a:rPr lang="fr" sz="2800" b="1" dirty="0">
                <a:solidFill>
                  <a:srgbClr val="FFFFFF"/>
                </a:solidFill>
                <a:latin typeface="Source Sans Pro Bold"/>
                <a:ea typeface="Source Sans Pro Bold"/>
                <a:cs typeface="Source Sans Pro Bold"/>
                <a:sym typeface="Source Sans Pro Bold"/>
              </a:rPr>
              <a:t>Exercice : schéma du système de surveillance</a:t>
            </a:r>
            <a:br>
              <a:rPr lang="en-US" altLang="en-US" sz="2800" b="1" dirty="0">
                <a:solidFill>
                  <a:srgbClr val="FFFFFF"/>
                </a:solidFill>
                <a:latin typeface="Source Sans Pro Bold"/>
                <a:ea typeface="Source Sans Pro Bold"/>
                <a:cs typeface="Source Sans Pro Bold"/>
                <a:sym typeface="Source Sans Pro Bold"/>
              </a:rPr>
            </a:br>
            <a:r>
              <a:rPr lang="fr" sz="2800" b="1" dirty="0">
                <a:solidFill>
                  <a:srgbClr val="FFFFFF"/>
                </a:solidFill>
                <a:latin typeface="Source Sans Pro Bold"/>
                <a:ea typeface="Source Sans Pro Bold"/>
                <a:cs typeface="Source Sans Pro Bold"/>
                <a:sym typeface="Source Sans Pro Bold"/>
              </a:rPr>
              <a:t> de votre pays</a:t>
            </a:r>
          </a:p>
        </p:txBody>
      </p:sp>
      <p:sp>
        <p:nvSpPr>
          <p:cNvPr id="4" name="Espace réservé du texte 3"/>
          <p:cNvSpPr>
            <a:spLocks noGrp="1"/>
          </p:cNvSpPr>
          <p:nvPr>
            <p:ph type="body" idx="1"/>
          </p:nvPr>
        </p:nvSpPr>
        <p:spPr>
          <a:xfrm>
            <a:off x="4851400" y="1960562"/>
            <a:ext cx="5397898" cy="2903538"/>
          </a:xfrm>
        </p:spPr>
        <p:txBody>
          <a:bodyPr>
            <a:normAutofit/>
          </a:bodyPr>
          <a:lstStyle/>
          <a:p>
            <a:pPr marL="514350" indent="-514350" defTabSz="289321">
              <a:spcBef>
                <a:spcPts val="300"/>
              </a:spcBef>
              <a:spcAft>
                <a:spcPts val="1200"/>
              </a:spcAft>
              <a:buClr>
                <a:schemeClr val="accent3"/>
              </a:buClr>
              <a:buSzPct val="100000"/>
              <a:buFontTx/>
              <a:buAutoNum type="arabicPeriod"/>
              <a:defRPr/>
            </a:pPr>
            <a:r>
              <a:rPr lang="fr" sz="2400" dirty="0"/>
              <a:t>En groupe, utilisez le tableau à feuilles mobiles pour dessiner un schéma du système de surveillance de votre pays (sur une page).</a:t>
            </a:r>
          </a:p>
          <a:p>
            <a:pPr marL="514350" indent="-514350" defTabSz="289321">
              <a:spcBef>
                <a:spcPts val="300"/>
              </a:spcBef>
              <a:spcAft>
                <a:spcPts val="1200"/>
              </a:spcAft>
              <a:buClr>
                <a:schemeClr val="accent3"/>
              </a:buClr>
              <a:buSzPct val="100000"/>
              <a:buFontTx/>
              <a:buAutoNum type="arabicPeriod"/>
              <a:defRPr/>
            </a:pPr>
            <a:r>
              <a:rPr lang="fr" sz="2400" dirty="0"/>
              <a:t>Vous avez dix minutes.</a:t>
            </a:r>
          </a:p>
          <a:p>
            <a:pPr marL="514350" indent="-514350" defTabSz="289321">
              <a:spcBef>
                <a:spcPts val="300"/>
              </a:spcBef>
              <a:spcAft>
                <a:spcPts val="1200"/>
              </a:spcAft>
              <a:buClr>
                <a:schemeClr val="accent3"/>
              </a:buClr>
              <a:buSzPct val="100000"/>
              <a:buFontTx/>
              <a:buAutoNum type="arabicPeriod"/>
              <a:defRPr/>
            </a:pPr>
            <a:r>
              <a:rPr lang="fr" sz="2400" dirty="0"/>
              <a:t>Un groupe présentera son schéma pour examen.</a:t>
            </a:r>
          </a:p>
        </p:txBody>
      </p:sp>
      <p:sp>
        <p:nvSpPr>
          <p:cNvPr id="6" name="Rounded Rectangle 9">
            <a:extLst>
              <a:ext uri="{FF2B5EF4-FFF2-40B4-BE49-F238E27FC236}">
                <a16:creationId xmlns:a16="http://schemas.microsoft.com/office/drawing/2014/main" id="{D6C64F89-31E4-68E6-221D-7E480CB1B240}"/>
              </a:ext>
            </a:extLst>
          </p:cNvPr>
          <p:cNvSpPr/>
          <p:nvPr/>
        </p:nvSpPr>
        <p:spPr>
          <a:xfrm flipV="1">
            <a:off x="419789" y="2343256"/>
            <a:ext cx="2208422" cy="99021"/>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latin typeface="+mn-lt"/>
            </a:endParaRPr>
          </a:p>
        </p:txBody>
      </p:sp>
    </p:spTree>
    <p:extLst>
      <p:ext uri="{BB962C8B-B14F-4D97-AF65-F5344CB8AC3E}">
        <p14:creationId xmlns:p14="http://schemas.microsoft.com/office/powerpoint/2010/main" val="119953710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971548" y="2307799"/>
            <a:ext cx="8385048"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600" b="1" dirty="0">
                <a:solidFill>
                  <a:srgbClr val="002060"/>
                </a:solidFill>
                <a:latin typeface="Arial"/>
                <a:cs typeface="Arial"/>
              </a:rPr>
              <a:t>3. </a:t>
            </a:r>
            <a:r>
              <a:rPr lang="fr" sz="3500" b="1" dirty="0">
                <a:solidFill>
                  <a:schemeClr val="bg1"/>
                </a:solidFill>
                <a:latin typeface="+mn-lt"/>
                <a:cs typeface="Arial"/>
              </a:rPr>
              <a:t>Qu’est-ce qu’une épidémie ?</a:t>
            </a:r>
            <a:endParaRPr lang="en-US" altLang="en-US" sz="3500" b="1" i="1" dirty="0">
              <a:solidFill>
                <a:schemeClr val="bg1"/>
              </a:solidFill>
              <a:latin typeface="+mn-lt"/>
              <a:cs typeface="Arial"/>
            </a:endParaRPr>
          </a:p>
        </p:txBody>
      </p:sp>
    </p:spTree>
    <p:extLst>
      <p:ext uri="{BB962C8B-B14F-4D97-AF65-F5344CB8AC3E}">
        <p14:creationId xmlns:p14="http://schemas.microsoft.com/office/powerpoint/2010/main" val="234927125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C7A7E46-432C-554F-9F4C-C2EC81CCDD32}"/>
              </a:ext>
            </a:extLst>
          </p:cNvPr>
          <p:cNvSpPr txBox="1">
            <a:spLocks/>
          </p:cNvSpPr>
          <p:nvPr>
            <p:custDataLst>
              <p:tags r:id="rId1"/>
            </p:custDataLst>
          </p:nvPr>
        </p:nvSpPr>
        <p:spPr>
          <a:xfrm>
            <a:off x="1687725" y="969259"/>
            <a:ext cx="8403336" cy="5032248"/>
          </a:xfrm>
          <a:prstGeom prst="rect">
            <a:avLst/>
          </a:prstGeom>
        </p:spPr>
        <p:txBody>
          <a:bodyPr lIns="91440" tIns="45720" rIns="91440" bIns="45720" rtlCol="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fontAlgn="auto">
              <a:spcBef>
                <a:spcPts val="500"/>
              </a:spcBef>
              <a:spcAft>
                <a:spcPts val="0"/>
              </a:spcAft>
              <a:buNone/>
              <a:defRPr sz="2400">
                <a:solidFill>
                  <a:srgbClr val="10253F"/>
                </a:solidFill>
                <a:latin typeface="+mn-lt"/>
                <a:ea typeface="+mn-ea"/>
                <a:cs typeface="+mn-cs"/>
                <a:sym typeface="Source Sans Pro Regular"/>
              </a:defRPr>
            </a:pPr>
            <a:r>
              <a:rPr sz="2400" b="1" dirty="0" err="1">
                <a:solidFill>
                  <a:srgbClr val="C00000"/>
                </a:solidFill>
                <a:latin typeface="Source Sans Pro Bold"/>
                <a:ea typeface="+mn-ea"/>
                <a:cs typeface="+mn-cs"/>
                <a:sym typeface="Calibri"/>
              </a:rPr>
              <a:t>Une</a:t>
            </a:r>
            <a:r>
              <a:rPr sz="2400" b="1" dirty="0">
                <a:solidFill>
                  <a:srgbClr val="C00000"/>
                </a:solidFill>
                <a:latin typeface="Source Sans Pro Bold"/>
                <a:ea typeface="+mn-ea"/>
                <a:cs typeface="+mn-cs"/>
                <a:sym typeface="Calibri"/>
              </a:rPr>
              <a:t> </a:t>
            </a:r>
            <a:r>
              <a:rPr sz="2400" b="1" dirty="0" err="1">
                <a:solidFill>
                  <a:srgbClr val="C00000"/>
                </a:solidFill>
                <a:latin typeface="Source Sans Pro Bold"/>
                <a:ea typeface="+mn-ea"/>
                <a:cs typeface="+mn-cs"/>
                <a:sym typeface="Calibri"/>
              </a:rPr>
              <a:t>épidémie</a:t>
            </a:r>
            <a:r>
              <a:rPr sz="2400" b="1" dirty="0">
                <a:solidFill>
                  <a:srgbClr val="C00000"/>
                </a:solidFill>
                <a:latin typeface="Source Sans Pro Bold"/>
                <a:ea typeface="+mn-ea"/>
                <a:cs typeface="+mn-cs"/>
                <a:sym typeface="Calibri"/>
              </a:rPr>
              <a:t> </a:t>
            </a:r>
            <a:r>
              <a:rPr lang="fr-FR" sz="2400" b="1" dirty="0">
                <a:solidFill>
                  <a:srgbClr val="C00000"/>
                </a:solidFill>
                <a:latin typeface="Source Sans Pro Bold"/>
                <a:ea typeface="+mn-ea"/>
                <a:cs typeface="+mn-cs"/>
                <a:sym typeface="Calibri"/>
              </a:rPr>
              <a:t>est</a:t>
            </a:r>
            <a:r>
              <a:rPr sz="2400" b="1" dirty="0">
                <a:solidFill>
                  <a:srgbClr val="C00000"/>
                </a:solidFill>
                <a:latin typeface="Source Sans Pro Bold"/>
                <a:ea typeface="+mn-ea"/>
                <a:cs typeface="+mn-cs"/>
                <a:sym typeface="Calibri"/>
              </a:rPr>
              <a:t> la </a:t>
            </a:r>
            <a:r>
              <a:rPr sz="2400" b="1" dirty="0" err="1">
                <a:solidFill>
                  <a:srgbClr val="C00000"/>
                </a:solidFill>
                <a:latin typeface="Source Sans Pro Bold"/>
                <a:ea typeface="+mn-ea"/>
                <a:cs typeface="+mn-cs"/>
                <a:sym typeface="Calibri"/>
              </a:rPr>
              <a:t>survenue</a:t>
            </a:r>
            <a:r>
              <a:rPr sz="2400" b="1" dirty="0">
                <a:solidFill>
                  <a:srgbClr val="C00000"/>
                </a:solidFill>
                <a:latin typeface="Source Sans Pro Bold"/>
                <a:ea typeface="+mn-ea"/>
                <a:cs typeface="+mn-cs"/>
                <a:sym typeface="Calibri"/>
              </a:rPr>
              <a:t> d’un </a:t>
            </a:r>
            <a:r>
              <a:rPr sz="2400" b="1" dirty="0" err="1">
                <a:solidFill>
                  <a:srgbClr val="C00000"/>
                </a:solidFill>
                <a:latin typeface="Source Sans Pro Bold"/>
                <a:ea typeface="+mn-ea"/>
                <a:cs typeface="+mn-cs"/>
                <a:sym typeface="Calibri"/>
              </a:rPr>
              <a:t>nombre</a:t>
            </a:r>
            <a:r>
              <a:rPr sz="2400" b="1" dirty="0">
                <a:solidFill>
                  <a:srgbClr val="C00000"/>
                </a:solidFill>
                <a:latin typeface="Source Sans Pro Bold"/>
                <a:ea typeface="+mn-ea"/>
                <a:cs typeface="+mn-cs"/>
                <a:sym typeface="Calibri"/>
              </a:rPr>
              <a:t> de </a:t>
            </a:r>
            <a:r>
              <a:rPr sz="2400" b="1" dirty="0" err="1">
                <a:solidFill>
                  <a:srgbClr val="C00000"/>
                </a:solidFill>
                <a:latin typeface="Source Sans Pro Bold"/>
                <a:ea typeface="+mn-ea"/>
                <a:cs typeface="+mn-cs"/>
                <a:sym typeface="Calibri"/>
              </a:rPr>
              <a:t>cas</a:t>
            </a:r>
            <a:r>
              <a:rPr sz="2400" b="1" dirty="0">
                <a:solidFill>
                  <a:srgbClr val="C00000"/>
                </a:solidFill>
                <a:latin typeface="Source Sans Pro Bold"/>
                <a:ea typeface="+mn-ea"/>
                <a:cs typeface="+mn-cs"/>
                <a:sym typeface="Calibri"/>
              </a:rPr>
              <a:t> </a:t>
            </a:r>
            <a:r>
              <a:rPr sz="2400" b="1" dirty="0" err="1">
                <a:solidFill>
                  <a:srgbClr val="C00000"/>
                </a:solidFill>
                <a:latin typeface="Source Sans Pro Bold"/>
                <a:ea typeface="+mn-ea"/>
                <a:cs typeface="+mn-cs"/>
                <a:sym typeface="Calibri"/>
              </a:rPr>
              <a:t>supérieur</a:t>
            </a:r>
            <a:r>
              <a:rPr sz="2400" b="1" dirty="0">
                <a:solidFill>
                  <a:srgbClr val="C00000"/>
                </a:solidFill>
                <a:latin typeface="Source Sans Pro Bold"/>
                <a:ea typeface="+mn-ea"/>
                <a:cs typeface="+mn-cs"/>
                <a:sym typeface="Calibri"/>
              </a:rPr>
              <a:t> au </a:t>
            </a:r>
            <a:r>
              <a:rPr sz="2400" b="1" dirty="0" err="1">
                <a:solidFill>
                  <a:srgbClr val="C00000"/>
                </a:solidFill>
                <a:latin typeface="Source Sans Pro Bold"/>
                <a:ea typeface="+mn-ea"/>
                <a:cs typeface="+mn-cs"/>
                <a:sym typeface="Calibri"/>
              </a:rPr>
              <a:t>nombre</a:t>
            </a:r>
            <a:r>
              <a:rPr sz="2400" b="1" dirty="0">
                <a:solidFill>
                  <a:srgbClr val="C00000"/>
                </a:solidFill>
                <a:latin typeface="Source Sans Pro Bold"/>
                <a:ea typeface="+mn-ea"/>
                <a:cs typeface="+mn-cs"/>
                <a:sym typeface="Calibri"/>
              </a:rPr>
              <a:t> </a:t>
            </a:r>
            <a:r>
              <a:rPr sz="2400" b="1" dirty="0" err="1">
                <a:solidFill>
                  <a:srgbClr val="C00000"/>
                </a:solidFill>
                <a:latin typeface="Source Sans Pro Bold"/>
                <a:ea typeface="+mn-ea"/>
                <a:cs typeface="+mn-cs"/>
                <a:sym typeface="Calibri"/>
              </a:rPr>
              <a:t>attendu</a:t>
            </a:r>
            <a:r>
              <a:rPr sz="2400" b="1" dirty="0">
                <a:solidFill>
                  <a:srgbClr val="C00000"/>
                </a:solidFill>
                <a:latin typeface="Source Sans Pro Bold"/>
                <a:ea typeface="+mn-ea"/>
                <a:cs typeface="+mn-cs"/>
                <a:sym typeface="Calibri"/>
              </a:rPr>
              <a:t> pour un </a:t>
            </a:r>
            <a:r>
              <a:rPr lang="fr-FR" sz="2400" b="1" dirty="0">
                <a:solidFill>
                  <a:srgbClr val="C00000"/>
                </a:solidFill>
                <a:latin typeface="Source Sans Pro Bold"/>
                <a:ea typeface="+mn-ea"/>
                <a:cs typeface="+mn-cs"/>
                <a:sym typeface="Calibri"/>
              </a:rPr>
              <a:t>lieu </a:t>
            </a:r>
            <a:r>
              <a:rPr sz="2400" b="1" dirty="0">
                <a:solidFill>
                  <a:srgbClr val="C00000"/>
                </a:solidFill>
                <a:latin typeface="Source Sans Pro Bold"/>
                <a:ea typeface="+mn-ea"/>
                <a:cs typeface="+mn-cs"/>
                <a:sym typeface="Calibri"/>
              </a:rPr>
              <a:t>et </a:t>
            </a:r>
            <a:r>
              <a:rPr sz="2400" b="1" dirty="0" err="1">
                <a:solidFill>
                  <a:srgbClr val="C00000"/>
                </a:solidFill>
                <a:latin typeface="Source Sans Pro Bold"/>
                <a:ea typeface="+mn-ea"/>
                <a:cs typeface="+mn-cs"/>
                <a:sym typeface="Calibri"/>
              </a:rPr>
              <a:t>une</a:t>
            </a:r>
            <a:r>
              <a:rPr sz="2400" b="1" dirty="0">
                <a:solidFill>
                  <a:srgbClr val="C00000"/>
                </a:solidFill>
                <a:latin typeface="Source Sans Pro Bold"/>
                <a:ea typeface="+mn-ea"/>
                <a:cs typeface="+mn-cs"/>
                <a:sym typeface="Calibri"/>
              </a:rPr>
              <a:t> </a:t>
            </a:r>
            <a:r>
              <a:rPr sz="2400" b="1" dirty="0" err="1">
                <a:solidFill>
                  <a:srgbClr val="C00000"/>
                </a:solidFill>
                <a:latin typeface="Source Sans Pro Bold"/>
                <a:ea typeface="+mn-ea"/>
                <a:cs typeface="+mn-cs"/>
                <a:sym typeface="Calibri"/>
              </a:rPr>
              <a:t>période</a:t>
            </a:r>
            <a:r>
              <a:rPr sz="2400" b="1" dirty="0">
                <a:solidFill>
                  <a:srgbClr val="C00000"/>
                </a:solidFill>
                <a:latin typeface="Source Sans Pro Bold"/>
                <a:ea typeface="+mn-ea"/>
                <a:cs typeface="+mn-cs"/>
                <a:sym typeface="Calibri"/>
              </a:rPr>
              <a:t> </a:t>
            </a:r>
            <a:r>
              <a:rPr sz="2400" b="1" dirty="0" err="1">
                <a:solidFill>
                  <a:srgbClr val="C00000"/>
                </a:solidFill>
                <a:latin typeface="Source Sans Pro Bold"/>
                <a:ea typeface="+mn-ea"/>
                <a:cs typeface="+mn-cs"/>
                <a:sym typeface="Calibri"/>
              </a:rPr>
              <a:t>donnés</a:t>
            </a:r>
            <a:r>
              <a:rPr sz="2400" b="1" dirty="0">
                <a:solidFill>
                  <a:srgbClr val="C00000"/>
                </a:solidFill>
                <a:latin typeface="Source Sans Pro Bold"/>
                <a:ea typeface="+mn-ea"/>
                <a:cs typeface="+mn-cs"/>
                <a:sym typeface="Calibri"/>
              </a:rPr>
              <a:t>.</a:t>
            </a:r>
          </a:p>
          <a:p>
            <a:pPr rtl="0" eaLnBrk="1" hangingPunct="1">
              <a:buFont typeface="Arial" charset="0"/>
              <a:buNone/>
            </a:pPr>
            <a:endParaRPr lang="en-US" altLang="en-US" sz="1800" dirty="0"/>
          </a:p>
        </p:txBody>
      </p:sp>
      <p:sp>
        <p:nvSpPr>
          <p:cNvPr id="4" name="Line 3">
            <a:extLst>
              <a:ext uri="{FF2B5EF4-FFF2-40B4-BE49-F238E27FC236}">
                <a16:creationId xmlns:a16="http://schemas.microsoft.com/office/drawing/2014/main" id="{820D3CEF-23A1-8143-8333-93F9DDB3B9CE}"/>
              </a:ext>
            </a:extLst>
          </p:cNvPr>
          <p:cNvSpPr>
            <a:spLocks noChangeShapeType="1"/>
          </p:cNvSpPr>
          <p:nvPr>
            <p:custDataLst>
              <p:tags r:id="rId2"/>
            </p:custDataLst>
          </p:nvPr>
        </p:nvSpPr>
        <p:spPr bwMode="auto">
          <a:xfrm>
            <a:off x="3429000" y="2380365"/>
            <a:ext cx="0" cy="320675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rtlCol="0" anchor="ctr"/>
          <a:lstStyle/>
          <a:p>
            <a:pPr rtl="0"/>
            <a:endParaRPr lang="en-US">
              <a:latin typeface="+mn-lt"/>
            </a:endParaRPr>
          </a:p>
        </p:txBody>
      </p:sp>
      <p:sp>
        <p:nvSpPr>
          <p:cNvPr id="5" name="Line 4">
            <a:extLst>
              <a:ext uri="{FF2B5EF4-FFF2-40B4-BE49-F238E27FC236}">
                <a16:creationId xmlns:a16="http://schemas.microsoft.com/office/drawing/2014/main" id="{5A322E5B-C2B7-BA43-AD5A-C8178B2A2055}"/>
              </a:ext>
            </a:extLst>
          </p:cNvPr>
          <p:cNvSpPr>
            <a:spLocks noChangeShapeType="1"/>
          </p:cNvSpPr>
          <p:nvPr>
            <p:custDataLst>
              <p:tags r:id="rId3"/>
            </p:custDataLst>
          </p:nvPr>
        </p:nvSpPr>
        <p:spPr bwMode="auto">
          <a:xfrm>
            <a:off x="3429000" y="5587367"/>
            <a:ext cx="5562600" cy="1336"/>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rtlCol="0" anchor="ctr"/>
          <a:lstStyle/>
          <a:p>
            <a:pPr rtl="0"/>
            <a:endParaRPr lang="en-US">
              <a:latin typeface="+mn-lt"/>
            </a:endParaRPr>
          </a:p>
        </p:txBody>
      </p:sp>
      <p:sp>
        <p:nvSpPr>
          <p:cNvPr id="6" name="Freeform 5">
            <a:extLst>
              <a:ext uri="{FF2B5EF4-FFF2-40B4-BE49-F238E27FC236}">
                <a16:creationId xmlns:a16="http://schemas.microsoft.com/office/drawing/2014/main" id="{EB16E0EF-0153-5F43-8FDA-18F2C10766BD}"/>
              </a:ext>
            </a:extLst>
          </p:cNvPr>
          <p:cNvSpPr>
            <a:spLocks/>
          </p:cNvSpPr>
          <p:nvPr>
            <p:custDataLst>
              <p:tags r:id="rId4"/>
            </p:custDataLst>
          </p:nvPr>
        </p:nvSpPr>
        <p:spPr bwMode="auto">
          <a:xfrm>
            <a:off x="3733800" y="2380365"/>
            <a:ext cx="5105400" cy="3206750"/>
          </a:xfrm>
          <a:custGeom>
            <a:avLst/>
            <a:gdLst>
              <a:gd name="T0" fmla="*/ 0 w 3216"/>
              <a:gd name="T1" fmla="*/ 2147483647 h 1832"/>
              <a:gd name="T2" fmla="*/ 2147483647 w 3216"/>
              <a:gd name="T3" fmla="*/ 2147483647 h 1832"/>
              <a:gd name="T4" fmla="*/ 2147483647 w 3216"/>
              <a:gd name="T5" fmla="*/ 2147483647 h 1832"/>
              <a:gd name="T6" fmla="*/ 2147483647 w 3216"/>
              <a:gd name="T7" fmla="*/ 2147483647 h 1832"/>
              <a:gd name="T8" fmla="*/ 2147483647 w 3216"/>
              <a:gd name="T9" fmla="*/ 2147483647 h 1832"/>
              <a:gd name="T10" fmla="*/ 2147483647 w 3216"/>
              <a:gd name="T11" fmla="*/ 2147483647 h 1832"/>
              <a:gd name="T12" fmla="*/ 2147483647 w 3216"/>
              <a:gd name="T13" fmla="*/ 2147483647 h 1832"/>
              <a:gd name="T14" fmla="*/ 2147483647 w 3216"/>
              <a:gd name="T15" fmla="*/ 2147483647 h 1832"/>
              <a:gd name="T16" fmla="*/ 2147483647 w 3216"/>
              <a:gd name="T17" fmla="*/ 2147483647 h 1832"/>
              <a:gd name="T18" fmla="*/ 2147483647 w 3216"/>
              <a:gd name="T19" fmla="*/ 2147483647 h 1832"/>
              <a:gd name="T20" fmla="*/ 2147483647 w 3216"/>
              <a:gd name="T21" fmla="*/ 2147483647 h 1832"/>
              <a:gd name="T22" fmla="*/ 2147483647 w 3216"/>
              <a:gd name="T23" fmla="*/ 2147483647 h 1832"/>
              <a:gd name="T24" fmla="*/ 2147483647 w 3216"/>
              <a:gd name="T25" fmla="*/ 2147483647 h 18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16"/>
              <a:gd name="T40" fmla="*/ 0 h 1832"/>
              <a:gd name="T41" fmla="*/ 3216 w 3216"/>
              <a:gd name="T42" fmla="*/ 1832 h 18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16" h="1832">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a:solidFill>
              <a:srgbClr val="0066CC"/>
            </a:solidFill>
            <a:round/>
            <a:headEnd/>
            <a:tailEnd/>
          </a:ln>
          <a:extLst>
            <a:ext uri="{909E8E84-426E-40dd-AFC4-6F175D3DCCD1}">
              <a14:hiddenFill xmlns:a14="http://schemas.microsoft.com/office/drawing/2010/main" xmlns="">
                <a:solidFill>
                  <a:srgbClr val="FFFFFF"/>
                </a:solidFill>
              </a14:hiddenFill>
            </a:ext>
          </a:extLst>
        </p:spPr>
        <p:txBody>
          <a:bodyPr wrap="none" rtlCol="0" anchor="ctr"/>
          <a:lstStyle/>
          <a:p>
            <a:pPr rtl="0"/>
            <a:endParaRPr lang="en-US">
              <a:latin typeface="+mn-lt"/>
            </a:endParaRPr>
          </a:p>
        </p:txBody>
      </p:sp>
      <p:sp>
        <p:nvSpPr>
          <p:cNvPr id="7" name="Text Box 6">
            <a:extLst>
              <a:ext uri="{FF2B5EF4-FFF2-40B4-BE49-F238E27FC236}">
                <a16:creationId xmlns:a16="http://schemas.microsoft.com/office/drawing/2014/main" id="{E72FC850-5DDB-AF4F-BCEE-B5F5FBE7C8B0}"/>
              </a:ext>
            </a:extLst>
          </p:cNvPr>
          <p:cNvSpPr txBox="1">
            <a:spLocks noChangeArrowheads="1"/>
          </p:cNvSpPr>
          <p:nvPr>
            <p:custDataLst>
              <p:tags r:id="rId5"/>
            </p:custDataLst>
          </p:nvPr>
        </p:nvSpPr>
        <p:spPr bwMode="auto">
          <a:xfrm>
            <a:off x="3429000" y="4361566"/>
            <a:ext cx="30099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a:spcBef>
                <a:spcPct val="50000"/>
              </a:spcBef>
              <a:buClrTx/>
              <a:buFontTx/>
              <a:buNone/>
            </a:pPr>
            <a:r>
              <a:rPr lang="fr" sz="1800">
                <a:latin typeface="+mn-lt"/>
              </a:rPr>
              <a:t>« habituel», « prévu »</a:t>
            </a:r>
          </a:p>
        </p:txBody>
      </p:sp>
      <p:sp>
        <p:nvSpPr>
          <p:cNvPr id="8" name="Text Box 8">
            <a:extLst>
              <a:ext uri="{FF2B5EF4-FFF2-40B4-BE49-F238E27FC236}">
                <a16:creationId xmlns:a16="http://schemas.microsoft.com/office/drawing/2014/main" id="{377A9492-9BD7-F942-BD64-E46260F3371F}"/>
              </a:ext>
            </a:extLst>
          </p:cNvPr>
          <p:cNvSpPr txBox="1">
            <a:spLocks noChangeArrowheads="1"/>
          </p:cNvSpPr>
          <p:nvPr>
            <p:custDataLst>
              <p:tags r:id="rId6"/>
            </p:custDataLst>
          </p:nvPr>
        </p:nvSpPr>
        <p:spPr bwMode="auto">
          <a:xfrm rot="-5400000">
            <a:off x="1284731" y="3593104"/>
            <a:ext cx="343922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rtl="0">
              <a:spcBef>
                <a:spcPct val="50000"/>
              </a:spcBef>
              <a:buClrTx/>
              <a:buFontTx/>
              <a:buNone/>
            </a:pPr>
            <a:r>
              <a:rPr lang="fr" sz="1800">
                <a:latin typeface="+mn-lt"/>
              </a:rPr>
              <a:t>Nombre de cas d’une maladie</a:t>
            </a:r>
          </a:p>
        </p:txBody>
      </p:sp>
      <p:sp>
        <p:nvSpPr>
          <p:cNvPr id="9" name="Text Box 9">
            <a:extLst>
              <a:ext uri="{FF2B5EF4-FFF2-40B4-BE49-F238E27FC236}">
                <a16:creationId xmlns:a16="http://schemas.microsoft.com/office/drawing/2014/main" id="{EF57C443-E2BC-834C-99EB-FA58E5714E34}"/>
              </a:ext>
            </a:extLst>
          </p:cNvPr>
          <p:cNvSpPr txBox="1">
            <a:spLocks noChangeArrowheads="1"/>
          </p:cNvSpPr>
          <p:nvPr>
            <p:custDataLst>
              <p:tags r:id="rId7"/>
            </p:custDataLst>
          </p:nvPr>
        </p:nvSpPr>
        <p:spPr bwMode="auto">
          <a:xfrm>
            <a:off x="3189011" y="5686834"/>
            <a:ext cx="1676123"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rtl="0">
              <a:spcBef>
                <a:spcPct val="50000"/>
              </a:spcBef>
              <a:buClrTx/>
              <a:buFontTx/>
              <a:buNone/>
            </a:pPr>
            <a:r>
              <a:rPr lang="fr" sz="1800">
                <a:latin typeface="+mn-lt"/>
              </a:rPr>
              <a:t>Temps</a:t>
            </a:r>
          </a:p>
        </p:txBody>
      </p:sp>
      <p:sp>
        <p:nvSpPr>
          <p:cNvPr id="10" name="Line 10">
            <a:extLst>
              <a:ext uri="{FF2B5EF4-FFF2-40B4-BE49-F238E27FC236}">
                <a16:creationId xmlns:a16="http://schemas.microsoft.com/office/drawing/2014/main" id="{D0341A85-E79A-984B-A17E-F90FC169ABB4}"/>
              </a:ext>
            </a:extLst>
          </p:cNvPr>
          <p:cNvSpPr>
            <a:spLocks noChangeShapeType="1"/>
          </p:cNvSpPr>
          <p:nvPr>
            <p:custDataLst>
              <p:tags r:id="rId8"/>
            </p:custDataLst>
          </p:nvPr>
        </p:nvSpPr>
        <p:spPr bwMode="auto">
          <a:xfrm>
            <a:off x="4343400" y="5888740"/>
            <a:ext cx="3886200" cy="0"/>
          </a:xfrm>
          <a:prstGeom prst="line">
            <a:avLst/>
          </a:prstGeom>
          <a:noFill/>
          <a:ln w="317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rtlCol="0" anchor="ctr"/>
          <a:lstStyle/>
          <a:p>
            <a:pPr rtl="0"/>
            <a:endParaRPr lang="en-US">
              <a:latin typeface="+mn-lt"/>
            </a:endParaRPr>
          </a:p>
        </p:txBody>
      </p:sp>
      <p:sp>
        <p:nvSpPr>
          <p:cNvPr id="11" name="Left Brace 10">
            <a:extLst>
              <a:ext uri="{FF2B5EF4-FFF2-40B4-BE49-F238E27FC236}">
                <a16:creationId xmlns:a16="http://schemas.microsoft.com/office/drawing/2014/main" id="{00F5F923-3B61-5D4A-B428-2F1CCAF816E3}"/>
              </a:ext>
            </a:extLst>
          </p:cNvPr>
          <p:cNvSpPr/>
          <p:nvPr>
            <p:custDataLst>
              <p:tags r:id="rId9"/>
            </p:custDataLst>
          </p:nvPr>
        </p:nvSpPr>
        <p:spPr>
          <a:xfrm>
            <a:off x="6629401" y="2456565"/>
            <a:ext cx="457207" cy="243840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rtl="0"/>
            <a:endParaRPr lang="en-US" sz="1000"/>
          </a:p>
        </p:txBody>
      </p:sp>
      <p:sp>
        <p:nvSpPr>
          <p:cNvPr id="12" name="Text Box 6">
            <a:extLst>
              <a:ext uri="{FF2B5EF4-FFF2-40B4-BE49-F238E27FC236}">
                <a16:creationId xmlns:a16="http://schemas.microsoft.com/office/drawing/2014/main" id="{AEB8347F-AD25-F240-94DC-48144BBE2449}"/>
              </a:ext>
            </a:extLst>
          </p:cNvPr>
          <p:cNvSpPr txBox="1">
            <a:spLocks noChangeArrowheads="1"/>
          </p:cNvSpPr>
          <p:nvPr>
            <p:custDataLst>
              <p:tags r:id="rId10"/>
            </p:custDataLst>
          </p:nvPr>
        </p:nvSpPr>
        <p:spPr bwMode="auto">
          <a:xfrm>
            <a:off x="3271842" y="3192996"/>
            <a:ext cx="376237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ts val="0"/>
              </a:spcBef>
              <a:buClrTx/>
              <a:buNone/>
            </a:pPr>
            <a:r>
              <a:rPr lang="fr" sz="1600">
                <a:latin typeface="+mn-lt"/>
              </a:rPr>
              <a:t>« supérieur au nombre attendu »</a:t>
            </a:r>
          </a:p>
          <a:p>
            <a:pPr algn="ctr">
              <a:spcBef>
                <a:spcPts val="0"/>
              </a:spcBef>
              <a:buClrTx/>
              <a:buNone/>
            </a:pPr>
            <a:r>
              <a:rPr lang="fr" sz="1600">
                <a:latin typeface="+mn-lt"/>
              </a:rPr>
              <a:t>= « épidémie »</a:t>
            </a:r>
          </a:p>
        </p:txBody>
      </p:sp>
      <p:sp>
        <p:nvSpPr>
          <p:cNvPr id="3" name="TextBox 2">
            <a:extLst>
              <a:ext uri="{FF2B5EF4-FFF2-40B4-BE49-F238E27FC236}">
                <a16:creationId xmlns:a16="http://schemas.microsoft.com/office/drawing/2014/main" id="{172C1DFD-B3DD-4740-8E0D-8D73F69C21F6}"/>
              </a:ext>
            </a:extLst>
          </p:cNvPr>
          <p:cNvSpPr txBox="1"/>
          <p:nvPr>
            <p:custDataLst>
              <p:tags r:id="rId11"/>
            </p:custDataLst>
          </p:nvPr>
        </p:nvSpPr>
        <p:spPr>
          <a:xfrm>
            <a:off x="115503" y="117699"/>
            <a:ext cx="7593397" cy="5355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289321" fontAlgn="auto" hangingPunct="1">
              <a:lnSpc>
                <a:spcPct val="90000"/>
              </a:lnSpc>
              <a:spcBef>
                <a:spcPts val="0"/>
              </a:spcBef>
              <a:spcAft>
                <a:spcPts val="0"/>
              </a:spcAft>
            </a:pPr>
            <a:r>
              <a:rPr lang="fr" sz="3200" b="1" dirty="0">
                <a:solidFill>
                  <a:srgbClr val="FFFFFF"/>
                </a:solidFill>
                <a:latin typeface="Source Sans Pro Bold"/>
                <a:ea typeface="Source Sans Pro Bold"/>
                <a:cs typeface="Source Sans Pro Bold"/>
                <a:sym typeface="Source Sans Pro Bold"/>
              </a:rPr>
              <a:t>Qu’est-ce qu’une épidémie ?</a:t>
            </a:r>
            <a:endParaRPr lang="en-GB" sz="3200" b="1" dirty="0">
              <a:solidFill>
                <a:srgbClr val="FFFFFF"/>
              </a:solidFill>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183856715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8971CBE-2149-1D4E-AC66-1A1C15B7E959}"/>
              </a:ext>
            </a:extLst>
          </p:cNvPr>
          <p:cNvSpPr txBox="1">
            <a:spLocks noChangeArrowheads="1"/>
          </p:cNvSpPr>
          <p:nvPr>
            <p:custDataLst>
              <p:tags r:id="rId1"/>
            </p:custDataLst>
          </p:nvPr>
        </p:nvSpPr>
        <p:spPr>
          <a:xfrm>
            <a:off x="1880616" y="2315384"/>
            <a:ext cx="8403336" cy="4281968"/>
          </a:xfrm>
          <a:prstGeom prst="rect">
            <a:avLst/>
          </a:prstGeom>
        </p:spPr>
        <p:txBody>
          <a:bodyPr lIns="91440" tIns="45720" rIns="91440" bIns="45720" rtlCol="0" anchor="t">
            <a:normAutofit fontScale="925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26795" indent="-1026795">
              <a:lnSpc>
                <a:spcPct val="90000"/>
              </a:lnSpc>
              <a:spcBef>
                <a:spcPct val="60000"/>
              </a:spcBef>
              <a:spcAft>
                <a:spcPts val="1200"/>
              </a:spcAft>
              <a:buNone/>
              <a:tabLst>
                <a:tab pos="1027113" algn="l"/>
              </a:tabLst>
            </a:pPr>
            <a:r>
              <a:rPr lang="fr" sz="2600" dirty="0">
                <a:latin typeface="+mn-lt"/>
              </a:rPr>
              <a:t>1. ___	S’il s’agissait d’une maladie potentiellement mortelle, comme la rage.</a:t>
            </a:r>
            <a:endParaRPr lang="fr-FR" sz="2600" dirty="0">
              <a:latin typeface="+mn-lt"/>
            </a:endParaRPr>
          </a:p>
          <a:p>
            <a:pPr marL="1026795" indent="-1026795">
              <a:lnSpc>
                <a:spcPct val="90000"/>
              </a:lnSpc>
              <a:spcBef>
                <a:spcPct val="60000"/>
              </a:spcBef>
              <a:spcAft>
                <a:spcPts val="1200"/>
              </a:spcAft>
              <a:buNone/>
              <a:tabLst>
                <a:tab pos="1027113" algn="l"/>
              </a:tabLst>
            </a:pPr>
            <a:r>
              <a:rPr lang="fr" sz="2600" dirty="0">
                <a:latin typeface="+mn-lt"/>
              </a:rPr>
              <a:t>2. ___	Si les signes/symptômes ou les diagnostics confirmés indiquaient que les patients n’ont peut-être pas la même maladie.</a:t>
            </a:r>
          </a:p>
          <a:p>
            <a:pPr marL="1026795" indent="-1026795">
              <a:lnSpc>
                <a:spcPct val="90000"/>
              </a:lnSpc>
              <a:spcBef>
                <a:spcPct val="60000"/>
              </a:spcBef>
              <a:spcAft>
                <a:spcPts val="1200"/>
              </a:spcAft>
              <a:buNone/>
              <a:tabLst>
                <a:tab pos="1027113" algn="l"/>
              </a:tabLst>
            </a:pPr>
            <a:r>
              <a:rPr lang="fr" sz="2600" dirty="0">
                <a:latin typeface="+mn-lt"/>
                <a:cs typeface="Arial"/>
              </a:rPr>
              <a:t>3. ___	Si tous les cas signalés faisaient état d’une consommation d’aliments provenant d’une entreprise alimentaire spécifique.</a:t>
            </a:r>
          </a:p>
          <a:p>
            <a:pPr marL="1026795" indent="-1026795">
              <a:lnSpc>
                <a:spcPct val="90000"/>
              </a:lnSpc>
              <a:spcBef>
                <a:spcPct val="60000"/>
              </a:spcBef>
              <a:spcAft>
                <a:spcPts val="1200"/>
              </a:spcAft>
              <a:buNone/>
              <a:tabLst>
                <a:tab pos="1027113" algn="l"/>
              </a:tabLst>
            </a:pPr>
            <a:r>
              <a:rPr lang="fr" sz="2600" dirty="0">
                <a:solidFill>
                  <a:srgbClr val="000000"/>
                </a:solidFill>
                <a:latin typeface="+mn-lt"/>
              </a:rPr>
              <a:t>4. ___	En cas de pression extérieure du monde politique ou des médias.</a:t>
            </a:r>
          </a:p>
          <a:p>
            <a:pPr marL="1026795" indent="-1026795">
              <a:lnSpc>
                <a:spcPct val="90000"/>
              </a:lnSpc>
              <a:spcBef>
                <a:spcPct val="60000"/>
              </a:spcBef>
              <a:spcAft>
                <a:spcPts val="1200"/>
              </a:spcAft>
              <a:buNone/>
              <a:tabLst>
                <a:tab pos="1027113" algn="l"/>
              </a:tabLst>
            </a:pPr>
            <a:endParaRPr lang="en-US" altLang="en-US" sz="2600" dirty="0">
              <a:latin typeface="+mn-lt"/>
            </a:endParaRPr>
          </a:p>
          <a:p>
            <a:pPr>
              <a:lnSpc>
                <a:spcPct val="90000"/>
              </a:lnSpc>
              <a:spcBef>
                <a:spcPct val="60000"/>
              </a:spcBef>
              <a:spcAft>
                <a:spcPts val="1200"/>
              </a:spcAft>
              <a:buNone/>
            </a:pPr>
            <a:endParaRPr lang="en-US" altLang="en-US" sz="2600" dirty="0">
              <a:latin typeface="+mn-lt"/>
            </a:endParaRPr>
          </a:p>
        </p:txBody>
      </p:sp>
      <p:sp>
        <p:nvSpPr>
          <p:cNvPr id="3" name="Rectangle 2">
            <a:extLst>
              <a:ext uri="{FF2B5EF4-FFF2-40B4-BE49-F238E27FC236}">
                <a16:creationId xmlns:a16="http://schemas.microsoft.com/office/drawing/2014/main" id="{F8BB5E12-6A2A-6E4B-96CA-F79E05331053}"/>
              </a:ext>
            </a:extLst>
          </p:cNvPr>
          <p:cNvSpPr txBox="1">
            <a:spLocks noChangeArrowheads="1"/>
          </p:cNvSpPr>
          <p:nvPr>
            <p:custDataLst>
              <p:tags r:id="rId2"/>
            </p:custDataLst>
          </p:nvPr>
        </p:nvSpPr>
        <p:spPr>
          <a:xfrm>
            <a:off x="67377" y="-32912"/>
            <a:ext cx="9841671" cy="987552"/>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rgbClr val="FFFFFF"/>
                </a:solidFill>
                <a:latin typeface="Source Sans Pro Bold"/>
                <a:ea typeface="Source Sans Pro Bold"/>
                <a:cs typeface="Source Sans Pro Bold"/>
                <a:sym typeface="Source Sans Pro Bold"/>
              </a:rPr>
              <a:t>Lanceriez-vous une investigation ?</a:t>
            </a:r>
          </a:p>
        </p:txBody>
      </p:sp>
      <p:grpSp>
        <p:nvGrpSpPr>
          <p:cNvPr id="4" name="Group 7">
            <a:extLst>
              <a:ext uri="{FF2B5EF4-FFF2-40B4-BE49-F238E27FC236}">
                <a16:creationId xmlns:a16="http://schemas.microsoft.com/office/drawing/2014/main" id="{C1B54752-02D9-1345-859A-9CE735252EDA}"/>
              </a:ext>
            </a:extLst>
          </p:cNvPr>
          <p:cNvGrpSpPr>
            <a:grpSpLocks/>
          </p:cNvGrpSpPr>
          <p:nvPr>
            <p:custDataLst>
              <p:tags r:id="rId3"/>
            </p:custDataLst>
          </p:nvPr>
        </p:nvGrpSpPr>
        <p:grpSpPr bwMode="auto">
          <a:xfrm>
            <a:off x="1908048" y="970856"/>
            <a:ext cx="7235952" cy="1229072"/>
            <a:chOff x="307848" y="1670847"/>
            <a:chExt cx="7235952" cy="691353"/>
          </a:xfrm>
        </p:grpSpPr>
        <p:sp>
          <p:nvSpPr>
            <p:cNvPr id="5" name="Rounded Rectangle 4">
              <a:extLst>
                <a:ext uri="{FF2B5EF4-FFF2-40B4-BE49-F238E27FC236}">
                  <a16:creationId xmlns:a16="http://schemas.microsoft.com/office/drawing/2014/main" id="{3656A926-4E23-D744-89FD-43985792334C}"/>
                </a:ext>
              </a:extLst>
            </p:cNvPr>
            <p:cNvSpPr/>
            <p:nvPr/>
          </p:nvSpPr>
          <p:spPr>
            <a:xfrm>
              <a:off x="307848" y="1670847"/>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2800" dirty="0">
                  <a:solidFill>
                    <a:schemeClr val="tx1"/>
                  </a:solidFill>
                </a:rPr>
                <a:t>Probablement</a:t>
              </a:r>
            </a:p>
          </p:txBody>
        </p:sp>
        <p:sp>
          <p:nvSpPr>
            <p:cNvPr id="6" name="Rounded Rectangle 5">
              <a:extLst>
                <a:ext uri="{FF2B5EF4-FFF2-40B4-BE49-F238E27FC236}">
                  <a16:creationId xmlns:a16="http://schemas.microsoft.com/office/drawing/2014/main" id="{C5E4A8C5-F655-B74E-B084-CA649C576DC2}"/>
                </a:ext>
              </a:extLst>
            </p:cNvPr>
            <p:cNvSpPr/>
            <p:nvPr/>
          </p:nvSpPr>
          <p:spPr>
            <a:xfrm>
              <a:off x="3877756" y="1676400"/>
              <a:ext cx="3666044"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2800" dirty="0">
                  <a:solidFill>
                    <a:schemeClr val="tx1"/>
                  </a:solidFill>
                </a:rPr>
                <a:t>Probablement pas</a:t>
              </a:r>
            </a:p>
          </p:txBody>
        </p:sp>
      </p:grpSp>
      <p:pic>
        <p:nvPicPr>
          <p:cNvPr id="8" name="Picture 4" descr="http://www.clipartbest.com/cliparts/Kij/exq/KijexqjeT.png">
            <a:extLst>
              <a:ext uri="{FF2B5EF4-FFF2-40B4-BE49-F238E27FC236}">
                <a16:creationId xmlns:a16="http://schemas.microsoft.com/office/drawing/2014/main" id="{BAAC87B5-2BA9-6848-869B-729B352A2065}"/>
              </a:ext>
            </a:extLst>
          </p:cNvPr>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852912" y="1215977"/>
            <a:ext cx="625044"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descr="Not Ok Mark clip art Vector clip art - Free vector for free download">
            <a:extLst>
              <a:ext uri="{FF2B5EF4-FFF2-40B4-BE49-F238E27FC236}">
                <a16:creationId xmlns:a16="http://schemas.microsoft.com/office/drawing/2014/main" id="{9572009B-D06C-1E40-91EC-2530801C717D}"/>
              </a:ext>
            </a:extLst>
          </p:cNvPr>
          <p:cNvPicPr>
            <a:picLocks noChangeAspect="1" noChangeArrowheads="1"/>
          </p:cNvPicPr>
          <p:nvPr>
            <p:custDataLst>
              <p:tags r:id="rId5"/>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8823960" y="1270288"/>
            <a:ext cx="640080" cy="6400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37636624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445878" y="778411"/>
            <a:ext cx="2448147" cy="647466"/>
          </a:xfrm>
          <a:prstGeom prst="rect">
            <a:avLst/>
          </a:prstGeom>
        </p:spPr>
        <p:txBody>
          <a:bodyPr lIns="0" tIns="0" rIns="0" bIns="0" anchor="ctr">
            <a:normAutofit/>
          </a:bodyPr>
          <a:lstStyle/>
          <a:p>
            <a:r>
              <a:rPr sz="3200" b="1" dirty="0"/>
              <a:t>Introduction</a:t>
            </a:r>
          </a:p>
        </p:txBody>
      </p:sp>
      <p:sp>
        <p:nvSpPr>
          <p:cNvPr id="284" name="Google Shape;308;p8"/>
          <p:cNvSpPr txBox="1">
            <a:spLocks noGrp="1"/>
          </p:cNvSpPr>
          <p:nvPr>
            <p:ph type="body" idx="1"/>
          </p:nvPr>
        </p:nvSpPr>
        <p:spPr>
          <a:xfrm>
            <a:off x="4658095" y="1192543"/>
            <a:ext cx="5647136" cy="4615051"/>
          </a:xfrm>
          <a:prstGeom prst="rect">
            <a:avLst/>
          </a:prstGeom>
        </p:spPr>
        <p:txBody>
          <a:bodyPr lIns="0" tIns="0" rIns="0" bIns="0" anchor="t">
            <a:noAutofit/>
          </a:bodyPr>
          <a:lstStyle/>
          <a:p>
            <a:pPr>
              <a:spcBef>
                <a:spcPts val="200"/>
              </a:spcBef>
              <a:defRPr sz="2000"/>
            </a:pPr>
            <a:r>
              <a:rPr lang="fr" sz="2200" dirty="0">
                <a:latin typeface="Source Sans Pro Regular"/>
                <a:cs typeface="Segoe UI"/>
              </a:rPr>
              <a:t>Cette ressource d’apprentissage fait partie du Kit de formation avancée pour les équipes d’intervention rapide (KIFA EIR), et s’adresse en particulier aux membres des EIR.</a:t>
            </a:r>
            <a:endParaRPr lang="en-US" sz="2200" dirty="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endParaRPr lang="en-US" sz="2200">
              <a:latin typeface="Source Sans Pro Regular"/>
              <a:cs typeface="Segoe UI"/>
            </a:endParaRPr>
          </a:p>
          <a:p>
            <a:pPr>
              <a:spcBef>
                <a:spcPts val="200"/>
              </a:spcBef>
              <a:defRPr sz="2000"/>
            </a:pPr>
            <a:endParaRPr lang="en-US" sz="2200" dirty="0">
              <a:latin typeface="Source Sans Pro Regular"/>
              <a:cs typeface="Segoe UI"/>
            </a:endParaRPr>
          </a:p>
          <a:p>
            <a:pPr>
              <a:spcBef>
                <a:spcPts val="200"/>
              </a:spcBef>
              <a:defRPr sz="2000"/>
            </a:pPr>
            <a:r>
              <a:rPr lang="fr" sz="2200" dirty="0">
                <a:latin typeface="Source Sans Pro Regular"/>
                <a:cs typeface="Segoe UI"/>
              </a:rPr>
              <a:t>Le KIFA EIR est une composante du Programme de Formation des Equipes d’Intervention Rapide de l'OMS.</a:t>
            </a:r>
            <a:endParaRPr lang="fr-FR" sz="2200">
              <a:latin typeface="Source Sans Pro Regular"/>
            </a:endParaRPr>
          </a:p>
        </p:txBody>
      </p:sp>
    </p:spTree>
    <p:extLst>
      <p:ext uri="{BB962C8B-B14F-4D97-AF65-F5344CB8AC3E}">
        <p14:creationId xmlns:p14="http://schemas.microsoft.com/office/powerpoint/2010/main" val="270354140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8971CBE-2149-1D4E-AC66-1A1C15B7E959}"/>
              </a:ext>
            </a:extLst>
          </p:cNvPr>
          <p:cNvSpPr txBox="1">
            <a:spLocks noChangeArrowheads="1"/>
          </p:cNvSpPr>
          <p:nvPr>
            <p:custDataLst>
              <p:tags r:id="rId1"/>
            </p:custDataLst>
          </p:nvPr>
        </p:nvSpPr>
        <p:spPr>
          <a:xfrm>
            <a:off x="1938466" y="2372140"/>
            <a:ext cx="8403336" cy="4281968"/>
          </a:xfrm>
          <a:prstGeom prst="rect">
            <a:avLst/>
          </a:prstGeom>
        </p:spPr>
        <p:txBody>
          <a:bodyPr lIns="91440" tIns="45720" rIns="91440" bIns="45720" rtlCol="0" anchor="t">
            <a:normAutofit fontScale="925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26795" indent="-1026795">
              <a:lnSpc>
                <a:spcPct val="90000"/>
              </a:lnSpc>
              <a:spcBef>
                <a:spcPct val="60000"/>
              </a:spcBef>
              <a:spcAft>
                <a:spcPts val="1200"/>
              </a:spcAft>
              <a:buNone/>
              <a:tabLst>
                <a:tab pos="1027113" algn="l"/>
              </a:tabLst>
            </a:pPr>
            <a:r>
              <a:rPr lang="fr" sz="2600">
                <a:latin typeface="+mn-lt"/>
              </a:rPr>
              <a:t>1. ___	S’il s’agissait d’une maladie potentiellement mortelle, comme la rage.</a:t>
            </a:r>
            <a:endParaRPr lang="fr-FR" sz="2600">
              <a:latin typeface="+mn-lt"/>
            </a:endParaRPr>
          </a:p>
          <a:p>
            <a:pPr marL="1026795" indent="-1026795">
              <a:lnSpc>
                <a:spcPct val="90000"/>
              </a:lnSpc>
              <a:spcBef>
                <a:spcPct val="60000"/>
              </a:spcBef>
              <a:spcAft>
                <a:spcPts val="1200"/>
              </a:spcAft>
              <a:buNone/>
              <a:tabLst>
                <a:tab pos="1027113" algn="l"/>
              </a:tabLst>
            </a:pPr>
            <a:r>
              <a:rPr lang="fr" sz="2600">
                <a:latin typeface="+mn-lt"/>
              </a:rPr>
              <a:t>2. ___	Si les signes/symptômes ou les diagnostics confirmés indiquaient que les patients n’ont peut-être pas la même maladie.</a:t>
            </a:r>
          </a:p>
          <a:p>
            <a:pPr marL="1026795" indent="-1026795">
              <a:lnSpc>
                <a:spcPct val="90000"/>
              </a:lnSpc>
              <a:spcBef>
                <a:spcPct val="60000"/>
              </a:spcBef>
              <a:spcAft>
                <a:spcPts val="1200"/>
              </a:spcAft>
              <a:buNone/>
              <a:tabLst>
                <a:tab pos="1027113" algn="l"/>
              </a:tabLst>
            </a:pPr>
            <a:r>
              <a:rPr lang="fr" sz="2600">
                <a:latin typeface="+mn-lt"/>
                <a:cs typeface="Arial"/>
              </a:rPr>
              <a:t>3. ___	Si tous les cas signalés faisaient état d’une consommation d’aliments provenant d’une entreprise alimentaire spécifique.</a:t>
            </a:r>
          </a:p>
          <a:p>
            <a:pPr marL="1026795" indent="-1026795">
              <a:lnSpc>
                <a:spcPct val="90000"/>
              </a:lnSpc>
              <a:spcBef>
                <a:spcPct val="60000"/>
              </a:spcBef>
              <a:spcAft>
                <a:spcPts val="1200"/>
              </a:spcAft>
              <a:buNone/>
              <a:tabLst>
                <a:tab pos="1027113" algn="l"/>
              </a:tabLst>
            </a:pPr>
            <a:r>
              <a:rPr lang="fr" sz="2600">
                <a:solidFill>
                  <a:srgbClr val="000000"/>
                </a:solidFill>
                <a:latin typeface="+mn-lt"/>
              </a:rPr>
              <a:t>4. ___	En cas de pression extérieure du monde politique ou des médias.</a:t>
            </a:r>
          </a:p>
          <a:p>
            <a:pPr marL="1026795" indent="-1026795">
              <a:lnSpc>
                <a:spcPct val="90000"/>
              </a:lnSpc>
              <a:spcBef>
                <a:spcPct val="60000"/>
              </a:spcBef>
              <a:spcAft>
                <a:spcPts val="1200"/>
              </a:spcAft>
              <a:buNone/>
              <a:tabLst>
                <a:tab pos="1027113" algn="l"/>
              </a:tabLst>
            </a:pPr>
            <a:endParaRPr lang="en-US" altLang="en-US" sz="2600"/>
          </a:p>
          <a:p>
            <a:pPr>
              <a:lnSpc>
                <a:spcPct val="90000"/>
              </a:lnSpc>
              <a:spcBef>
                <a:spcPct val="60000"/>
              </a:spcBef>
              <a:spcAft>
                <a:spcPts val="1200"/>
              </a:spcAft>
              <a:buNone/>
            </a:pPr>
            <a:endParaRPr lang="en-US" altLang="en-US" sz="2600"/>
          </a:p>
        </p:txBody>
      </p:sp>
      <p:grpSp>
        <p:nvGrpSpPr>
          <p:cNvPr id="4" name="Group 7">
            <a:extLst>
              <a:ext uri="{FF2B5EF4-FFF2-40B4-BE49-F238E27FC236}">
                <a16:creationId xmlns:a16="http://schemas.microsoft.com/office/drawing/2014/main" id="{C1B54752-02D9-1345-859A-9CE735252EDA}"/>
              </a:ext>
            </a:extLst>
          </p:cNvPr>
          <p:cNvGrpSpPr>
            <a:grpSpLocks/>
          </p:cNvGrpSpPr>
          <p:nvPr>
            <p:custDataLst>
              <p:tags r:id="rId2"/>
            </p:custDataLst>
          </p:nvPr>
        </p:nvGrpSpPr>
        <p:grpSpPr bwMode="auto">
          <a:xfrm>
            <a:off x="2099466" y="980728"/>
            <a:ext cx="7044535" cy="1219200"/>
            <a:chOff x="499265" y="1676400"/>
            <a:chExt cx="7044535" cy="685800"/>
          </a:xfrm>
        </p:grpSpPr>
        <p:sp>
          <p:nvSpPr>
            <p:cNvPr id="5" name="Rounded Rectangle 4">
              <a:extLst>
                <a:ext uri="{FF2B5EF4-FFF2-40B4-BE49-F238E27FC236}">
                  <a16:creationId xmlns:a16="http://schemas.microsoft.com/office/drawing/2014/main" id="{3656A926-4E23-D744-89FD-43985792334C}"/>
                </a:ext>
              </a:extLst>
            </p:cNvPr>
            <p:cNvSpPr/>
            <p:nvPr/>
          </p:nvSpPr>
          <p:spPr>
            <a:xfrm>
              <a:off x="499265" y="1676400"/>
              <a:ext cx="3048000"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2800">
                  <a:solidFill>
                    <a:schemeClr val="tx1"/>
                  </a:solidFill>
                </a:rPr>
                <a:t>Probablement</a:t>
              </a:r>
            </a:p>
          </p:txBody>
        </p:sp>
        <p:sp>
          <p:nvSpPr>
            <p:cNvPr id="6" name="Rounded Rectangle 5">
              <a:extLst>
                <a:ext uri="{FF2B5EF4-FFF2-40B4-BE49-F238E27FC236}">
                  <a16:creationId xmlns:a16="http://schemas.microsoft.com/office/drawing/2014/main" id="{C5E4A8C5-F655-B74E-B084-CA649C576DC2}"/>
                </a:ext>
              </a:extLst>
            </p:cNvPr>
            <p:cNvSpPr/>
            <p:nvPr/>
          </p:nvSpPr>
          <p:spPr>
            <a:xfrm>
              <a:off x="3877756" y="1676400"/>
              <a:ext cx="3666044" cy="685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2800">
                  <a:solidFill>
                    <a:schemeClr val="tx1"/>
                  </a:solidFill>
                </a:rPr>
                <a:t>Probablement pas</a:t>
              </a:r>
            </a:p>
          </p:txBody>
        </p:sp>
      </p:grpSp>
      <p:pic>
        <p:nvPicPr>
          <p:cNvPr id="8" name="Picture 4" descr="http://www.clipartbest.com/cliparts/Kij/exq/KijexqjeT.png">
            <a:extLst>
              <a:ext uri="{FF2B5EF4-FFF2-40B4-BE49-F238E27FC236}">
                <a16:creationId xmlns:a16="http://schemas.microsoft.com/office/drawing/2014/main" id="{BAAC87B5-2BA9-6848-869B-729B352A2065}"/>
              </a:ext>
            </a:extLst>
          </p:cNvPr>
          <p:cNvPicPr>
            <a:picLocks noChangeAspect="1" noChangeArrowheads="1"/>
          </p:cNvPicPr>
          <p:nvPr>
            <p:custDataLst>
              <p:tags r:id="rId3"/>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4852912" y="1215977"/>
            <a:ext cx="625044"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descr="Not Ok Mark clip art Vector clip art - Free vector for free download">
            <a:extLst>
              <a:ext uri="{FF2B5EF4-FFF2-40B4-BE49-F238E27FC236}">
                <a16:creationId xmlns:a16="http://schemas.microsoft.com/office/drawing/2014/main" id="{9572009B-D06C-1E40-91EC-2530801C717D}"/>
              </a:ext>
            </a:extLst>
          </p:cNvPr>
          <p:cNvPicPr>
            <a:picLocks noChangeAspect="1" noChangeArrowheads="1"/>
          </p:cNvPicPr>
          <p:nvPr>
            <p:custDataLst>
              <p:tags r:id="rId4"/>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8823960" y="1270288"/>
            <a:ext cx="640080"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4" descr="http://www.clipartbest.com/cliparts/Kij/exq/KijexqjeT.png">
            <a:extLst>
              <a:ext uri="{FF2B5EF4-FFF2-40B4-BE49-F238E27FC236}">
                <a16:creationId xmlns:a16="http://schemas.microsoft.com/office/drawing/2014/main" id="{31CBFDBF-2E9C-D44D-9FEA-7CBD43010471}"/>
              </a:ext>
            </a:extLst>
          </p:cNvPr>
          <p:cNvPicPr>
            <a:picLocks noChangeAspect="1" noChangeArrowheads="1"/>
          </p:cNvPicPr>
          <p:nvPr>
            <p:custDataLst>
              <p:tags r:id="rId5"/>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2438400" y="2175148"/>
            <a:ext cx="625044"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6" descr="Not Ok Mark clip art Vector clip art - Free vector for free download">
            <a:extLst>
              <a:ext uri="{FF2B5EF4-FFF2-40B4-BE49-F238E27FC236}">
                <a16:creationId xmlns:a16="http://schemas.microsoft.com/office/drawing/2014/main" id="{D017312D-E88F-024B-AEA3-F425B4A9EC9E}"/>
              </a:ext>
            </a:extLst>
          </p:cNvPr>
          <p:cNvPicPr>
            <a:picLocks noChangeAspect="1" noChangeArrowheads="1"/>
          </p:cNvPicPr>
          <p:nvPr>
            <p:custDataLst>
              <p:tags r:id="rId6"/>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2347164" y="3058264"/>
            <a:ext cx="640080"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4" descr="http://www.clipartbest.com/cliparts/Kij/exq/KijexqjeT.png">
            <a:extLst>
              <a:ext uri="{FF2B5EF4-FFF2-40B4-BE49-F238E27FC236}">
                <a16:creationId xmlns:a16="http://schemas.microsoft.com/office/drawing/2014/main" id="{2B0302F6-57A0-AC4D-AFD9-D3D472967F5A}"/>
              </a:ext>
            </a:extLst>
          </p:cNvPr>
          <p:cNvPicPr>
            <a:picLocks noChangeAspect="1" noChangeArrowheads="1"/>
          </p:cNvPicPr>
          <p:nvPr>
            <p:custDataLst>
              <p:tags r:id="rId7"/>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2415208" y="4021864"/>
            <a:ext cx="625044" cy="640080"/>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4" descr="http://www.clipartbest.com/cliparts/Kij/exq/KijexqjeT.png">
            <a:extLst>
              <a:ext uri="{FF2B5EF4-FFF2-40B4-BE49-F238E27FC236}">
                <a16:creationId xmlns:a16="http://schemas.microsoft.com/office/drawing/2014/main" id="{2B0302F6-57A0-AC4D-AFD9-D3D472967F5A}"/>
              </a:ext>
            </a:extLst>
          </p:cNvPr>
          <p:cNvPicPr>
            <a:picLocks noChangeAspect="1" noChangeArrowheads="1"/>
          </p:cNvPicPr>
          <p:nvPr>
            <p:custDataLst>
              <p:tags r:id="rId8"/>
            </p:custDataLst>
          </p:nvPr>
        </p:nvPicPr>
        <p:blipFill>
          <a:blip r:embed="rId11" cstate="print">
            <a:extLst>
              <a:ext uri="{28A0092B-C50C-407E-A947-70E740481C1C}">
                <a14:useLocalDpi xmlns:a14="http://schemas.microsoft.com/office/drawing/2010/main" val="0"/>
              </a:ext>
            </a:extLst>
          </a:blip>
          <a:srcRect/>
          <a:stretch>
            <a:fillRect/>
          </a:stretch>
        </p:blipFill>
        <p:spPr bwMode="auto">
          <a:xfrm>
            <a:off x="2347164" y="5066960"/>
            <a:ext cx="625044" cy="64008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Rectangle 2">
            <a:extLst>
              <a:ext uri="{FF2B5EF4-FFF2-40B4-BE49-F238E27FC236}">
                <a16:creationId xmlns:a16="http://schemas.microsoft.com/office/drawing/2014/main" id="{F8BB5E12-6A2A-6E4B-96CA-F79E05331053}"/>
              </a:ext>
            </a:extLst>
          </p:cNvPr>
          <p:cNvSpPr txBox="1">
            <a:spLocks noChangeArrowheads="1"/>
          </p:cNvSpPr>
          <p:nvPr>
            <p:custDataLst>
              <p:tags r:id="rId9"/>
            </p:custDataLst>
          </p:nvPr>
        </p:nvSpPr>
        <p:spPr>
          <a:xfrm>
            <a:off x="144379" y="-32912"/>
            <a:ext cx="9764669" cy="987552"/>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a:solidFill>
                  <a:srgbClr val="FFFFFF"/>
                </a:solidFill>
                <a:latin typeface="Source Sans Pro Bold"/>
                <a:ea typeface="Source Sans Pro Bold"/>
                <a:cs typeface="Source Sans Pro Bold"/>
                <a:sym typeface="Source Sans Pro Bold"/>
              </a:rPr>
              <a:t>Lanceriez-vous une investigation ?</a:t>
            </a:r>
          </a:p>
        </p:txBody>
      </p:sp>
    </p:spTree>
    <p:extLst>
      <p:ext uri="{BB962C8B-B14F-4D97-AF65-F5344CB8AC3E}">
        <p14:creationId xmlns:p14="http://schemas.microsoft.com/office/powerpoint/2010/main" val="42296244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a:extLst>
              <a:ext uri="{FF2B5EF4-FFF2-40B4-BE49-F238E27FC236}">
                <a16:creationId xmlns:a16="http://schemas.microsoft.com/office/drawing/2014/main" id="{16E32C49-FECD-8345-B62D-EF2867253A3A}"/>
              </a:ext>
            </a:extLst>
          </p:cNvPr>
          <p:cNvSpPr>
            <a:spLocks noGrp="1" noChangeArrowheads="1"/>
          </p:cNvSpPr>
          <p:nvPr>
            <p:ph type="body" idx="1"/>
            <p:custDataLst>
              <p:tags r:id="rId1"/>
            </p:custDataLst>
          </p:nvPr>
        </p:nvSpPr>
        <p:spPr>
          <a:xfrm>
            <a:off x="5054600" y="715962"/>
            <a:ext cx="5270898" cy="5468938"/>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rtlCol="0">
            <a:noAutofit/>
          </a:bodyPr>
          <a:lstStyle/>
          <a:p>
            <a:pPr>
              <a:lnSpc>
                <a:spcPct val="120000"/>
              </a:lnSpc>
              <a:spcBef>
                <a:spcPts val="0"/>
              </a:spcBef>
              <a:spcAft>
                <a:spcPts val="600"/>
              </a:spcAft>
            </a:pPr>
            <a:r>
              <a:rPr lang="fr" sz="2000" b="1" dirty="0">
                <a:solidFill>
                  <a:srgbClr val="C00000"/>
                </a:solidFill>
              </a:rPr>
              <a:t>Identifier :</a:t>
            </a:r>
          </a:p>
          <a:p>
            <a:pPr marL="254000" lvl="1" indent="-254000" defTabSz="289321">
              <a:lnSpc>
                <a:spcPct val="100000"/>
              </a:lnSpc>
              <a:spcBef>
                <a:spcPts val="0"/>
              </a:spcBef>
              <a:buClr>
                <a:srgbClr val="C00000"/>
              </a:buClr>
              <a:buFont typeface="Arial"/>
              <a:buChar char="•"/>
            </a:pPr>
            <a:r>
              <a:rPr lang="fr" sz="2000" dirty="0"/>
              <a:t>l’agent ;</a:t>
            </a:r>
          </a:p>
          <a:p>
            <a:pPr marL="254000" lvl="1" indent="-254000" defTabSz="289321">
              <a:lnSpc>
                <a:spcPct val="100000"/>
              </a:lnSpc>
              <a:spcBef>
                <a:spcPts val="0"/>
              </a:spcBef>
              <a:buClr>
                <a:srgbClr val="C00000"/>
              </a:buClr>
              <a:buFont typeface="Arial"/>
              <a:buChar char="•"/>
            </a:pPr>
            <a:r>
              <a:rPr lang="fr" sz="2000" dirty="0"/>
              <a:t>la source ; et/ou</a:t>
            </a:r>
          </a:p>
          <a:p>
            <a:pPr marL="254000" lvl="1" indent="-254000" defTabSz="289321">
              <a:lnSpc>
                <a:spcPct val="100000"/>
              </a:lnSpc>
              <a:spcBef>
                <a:spcPts val="0"/>
              </a:spcBef>
              <a:buClr>
                <a:srgbClr val="C00000"/>
              </a:buClr>
              <a:buFont typeface="Arial"/>
              <a:buChar char="•"/>
            </a:pPr>
            <a:r>
              <a:rPr lang="fr" sz="2000" dirty="0"/>
              <a:t>le mode de transmission.</a:t>
            </a:r>
          </a:p>
          <a:p>
            <a:pPr>
              <a:lnSpc>
                <a:spcPct val="120000"/>
              </a:lnSpc>
              <a:spcBef>
                <a:spcPts val="0"/>
              </a:spcBef>
              <a:spcAft>
                <a:spcPts val="600"/>
              </a:spcAft>
            </a:pPr>
            <a:endParaRPr lang="fr" sz="2000" b="1" dirty="0">
              <a:solidFill>
                <a:srgbClr val="C00000"/>
              </a:solidFill>
            </a:endParaRPr>
          </a:p>
          <a:p>
            <a:pPr>
              <a:lnSpc>
                <a:spcPct val="120000"/>
              </a:lnSpc>
              <a:spcBef>
                <a:spcPts val="0"/>
              </a:spcBef>
              <a:spcAft>
                <a:spcPts val="600"/>
              </a:spcAft>
            </a:pPr>
            <a:r>
              <a:rPr lang="fr" sz="2000" b="1" dirty="0">
                <a:solidFill>
                  <a:srgbClr val="C00000"/>
                </a:solidFill>
              </a:rPr>
              <a:t>Caractériser l’ampleur de l’épidémie</a:t>
            </a:r>
            <a:r>
              <a:rPr lang="fr" sz="2000" dirty="0">
                <a:solidFill>
                  <a:srgbClr val="C00000"/>
                </a:solidFill>
              </a:rPr>
              <a:t> </a:t>
            </a:r>
            <a:r>
              <a:rPr lang="fr" sz="2000" dirty="0"/>
              <a:t>(personnes touchées, personnes à risque, etc.).</a:t>
            </a:r>
          </a:p>
          <a:p>
            <a:pPr marL="254000" lvl="1" indent="-254000" defTabSz="289321">
              <a:lnSpc>
                <a:spcPct val="120000"/>
              </a:lnSpc>
              <a:spcBef>
                <a:spcPts val="0"/>
              </a:spcBef>
              <a:buClr>
                <a:srgbClr val="C00000"/>
              </a:buClr>
              <a:buFont typeface="Arial"/>
              <a:buChar char="•"/>
            </a:pPr>
            <a:r>
              <a:rPr lang="fr" sz="2000" dirty="0"/>
              <a:t>Repérer les situations d’exposition ou les facteurs qui augmentent le risque de maladie.</a:t>
            </a:r>
            <a:endParaRPr lang="en-US" sz="2000" dirty="0"/>
          </a:p>
          <a:p>
            <a:pPr>
              <a:lnSpc>
                <a:spcPct val="120000"/>
              </a:lnSpc>
              <a:spcBef>
                <a:spcPts val="0"/>
              </a:spcBef>
              <a:spcAft>
                <a:spcPts val="600"/>
              </a:spcAft>
            </a:pPr>
            <a:endParaRPr lang="fr" sz="2000" dirty="0">
              <a:solidFill>
                <a:srgbClr val="C00000"/>
              </a:solidFill>
            </a:endParaRPr>
          </a:p>
          <a:p>
            <a:pPr>
              <a:lnSpc>
                <a:spcPct val="120000"/>
              </a:lnSpc>
              <a:spcBef>
                <a:spcPts val="0"/>
              </a:spcBef>
              <a:spcAft>
                <a:spcPts val="600"/>
              </a:spcAft>
            </a:pPr>
            <a:r>
              <a:rPr lang="fr" sz="2000" b="1" dirty="0">
                <a:solidFill>
                  <a:srgbClr val="C00000"/>
                </a:solidFill>
              </a:rPr>
              <a:t>Élaborer et mettre en œuvre des mesures de contrôle et de prévention.</a:t>
            </a:r>
            <a:endParaRPr lang="en-GB" altLang="en-US" sz="2000" b="1" dirty="0">
              <a:solidFill>
                <a:srgbClr val="C00000"/>
              </a:solidFill>
            </a:endParaRPr>
          </a:p>
        </p:txBody>
      </p:sp>
      <p:sp>
        <p:nvSpPr>
          <p:cNvPr id="36866" name="Rectangle 2">
            <a:extLst>
              <a:ext uri="{FF2B5EF4-FFF2-40B4-BE49-F238E27FC236}">
                <a16:creationId xmlns:a16="http://schemas.microsoft.com/office/drawing/2014/main" id="{3632ABBB-4DC3-AF4B-A6BA-AF26FF13CEE8}"/>
              </a:ext>
            </a:extLst>
          </p:cNvPr>
          <p:cNvSpPr>
            <a:spLocks noGrp="1" noChangeArrowheads="1"/>
          </p:cNvSpPr>
          <p:nvPr>
            <p:ph type="title" idx="4294967295"/>
            <p:custDataLst>
              <p:tags r:id="rId2"/>
            </p:custDataLst>
          </p:nvPr>
        </p:nvSpPr>
        <p:spPr>
          <a:xfrm>
            <a:off x="397845" y="598721"/>
            <a:ext cx="3225800" cy="11430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rtlCol="0" anchor="ctr">
            <a:noAutofit/>
          </a:bodyPr>
          <a:lstStyle/>
          <a:p>
            <a:pPr rtl="0" eaLnBrk="1" hangingPunct="1"/>
            <a:r>
              <a:rPr lang="fr" sz="3200" b="1" dirty="0">
                <a:solidFill>
                  <a:schemeClr val="bg1"/>
                </a:solidFill>
              </a:rPr>
              <a:t>Objectifs de l’investigation d’une épidémie</a:t>
            </a:r>
          </a:p>
        </p:txBody>
      </p:sp>
      <p:sp>
        <p:nvSpPr>
          <p:cNvPr id="5" name="Rounded Rectangle 9">
            <a:extLst>
              <a:ext uri="{FF2B5EF4-FFF2-40B4-BE49-F238E27FC236}">
                <a16:creationId xmlns:a16="http://schemas.microsoft.com/office/drawing/2014/main" id="{34CFF93F-C98E-DA25-32F8-BE2A1A784C75}"/>
              </a:ext>
            </a:extLst>
          </p:cNvPr>
          <p:cNvSpPr/>
          <p:nvPr/>
        </p:nvSpPr>
        <p:spPr>
          <a:xfrm flipV="1">
            <a:off x="266347" y="1997377"/>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1357467347"/>
      </p:ext>
    </p:extLst>
  </p:cSld>
  <p:clrMapOvr>
    <a:masterClrMapping/>
  </p:clrMapOvr>
  <p:transition advTm="8008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dissolve">
                                      <p:cBhvr>
                                        <p:cTn id="7" dur="1000"/>
                                        <p:tgtEl>
                                          <p:spTgt spid="921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dissolve">
                                      <p:cBhvr>
                                        <p:cTn id="10" dur="1000"/>
                                        <p:tgtEl>
                                          <p:spTgt spid="9219">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219">
                                            <p:txEl>
                                              <p:pRg st="2" end="2"/>
                                            </p:txEl>
                                          </p:spTgt>
                                        </p:tgtEl>
                                        <p:attrNameLst>
                                          <p:attrName>style.visibility</p:attrName>
                                        </p:attrNameLst>
                                      </p:cBhvr>
                                      <p:to>
                                        <p:strVal val="visible"/>
                                      </p:to>
                                    </p:set>
                                    <p:animEffect transition="in" filter="dissolve">
                                      <p:cBhvr>
                                        <p:cTn id="13" dur="1000"/>
                                        <p:tgtEl>
                                          <p:spTgt spid="9219">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219">
                                            <p:txEl>
                                              <p:pRg st="3" end="3"/>
                                            </p:txEl>
                                          </p:spTgt>
                                        </p:tgtEl>
                                        <p:attrNameLst>
                                          <p:attrName>style.visibility</p:attrName>
                                        </p:attrNameLst>
                                      </p:cBhvr>
                                      <p:to>
                                        <p:strVal val="visible"/>
                                      </p:to>
                                    </p:set>
                                    <p:animEffect transition="in" filter="dissolve">
                                      <p:cBhvr>
                                        <p:cTn id="16" dur="1000"/>
                                        <p:tgtEl>
                                          <p:spTgt spid="921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9219">
                                            <p:txEl>
                                              <p:pRg st="5" end="5"/>
                                            </p:txEl>
                                          </p:spTgt>
                                        </p:tgtEl>
                                        <p:attrNameLst>
                                          <p:attrName>style.visibility</p:attrName>
                                        </p:attrNameLst>
                                      </p:cBhvr>
                                      <p:to>
                                        <p:strVal val="visible"/>
                                      </p:to>
                                    </p:set>
                                    <p:animEffect transition="in" filter="dissolve">
                                      <p:cBhvr>
                                        <p:cTn id="21" dur="1000"/>
                                        <p:tgtEl>
                                          <p:spTgt spid="9219">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219">
                                            <p:txEl>
                                              <p:pRg st="6" end="6"/>
                                            </p:txEl>
                                          </p:spTgt>
                                        </p:tgtEl>
                                        <p:attrNameLst>
                                          <p:attrName>style.visibility</p:attrName>
                                        </p:attrNameLst>
                                      </p:cBhvr>
                                      <p:to>
                                        <p:strVal val="visible"/>
                                      </p:to>
                                    </p:set>
                                    <p:animEffect transition="in" filter="dissolve">
                                      <p:cBhvr>
                                        <p:cTn id="24" dur="1000"/>
                                        <p:tgtEl>
                                          <p:spTgt spid="921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9219">
                                            <p:txEl>
                                              <p:pRg st="8" end="8"/>
                                            </p:txEl>
                                          </p:spTgt>
                                        </p:tgtEl>
                                        <p:attrNameLst>
                                          <p:attrName>style.visibility</p:attrName>
                                        </p:attrNameLst>
                                      </p:cBhvr>
                                      <p:to>
                                        <p:strVal val="visible"/>
                                      </p:to>
                                    </p:set>
                                    <p:animEffect transition="in" filter="dissolve">
                                      <p:cBhvr>
                                        <p:cTn id="29" dur="1000"/>
                                        <p:tgtEl>
                                          <p:spTgt spid="921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622824" y="2115873"/>
            <a:ext cx="9045177" cy="987552"/>
          </a:xfrm>
          <a:prstGeom prst="rect">
            <a:avLst/>
          </a:prstGeom>
        </p:spPr>
        <p:txBody>
          <a:bodyPr lIns="91440" tIns="45720" rIns="91440" bIns="45720" rtlCol="0" anchor="t">
            <a:normAutofit fontScale="92500" lnSpcReduction="100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500" b="1" dirty="0">
                <a:solidFill>
                  <a:srgbClr val="002060"/>
                </a:solidFill>
                <a:latin typeface="+mn-lt"/>
                <a:cs typeface="Arial"/>
              </a:rPr>
              <a:t>4. </a:t>
            </a:r>
            <a:r>
              <a:rPr lang="fr" sz="3500" b="1" dirty="0">
                <a:solidFill>
                  <a:srgbClr val="FFFFFF"/>
                </a:solidFill>
                <a:latin typeface="+mn-lt"/>
                <a:ea typeface="Source Sans Pro Bold"/>
                <a:cs typeface="Source Sans Pro Bold"/>
                <a:sym typeface="Source Sans Pro Bold"/>
              </a:rPr>
              <a:t>Phases générales d’une investigation d’une épidémie</a:t>
            </a:r>
            <a:endParaRPr lang="en-US" sz="3500" b="1" dirty="0">
              <a:solidFill>
                <a:srgbClr val="FFFFFF"/>
              </a:solidFill>
              <a:latin typeface="+mn-lt"/>
              <a:ea typeface="Source Sans Pro Bold"/>
              <a:cs typeface="Source Sans Pro Bold"/>
              <a:sym typeface="Source Sans Pro Bold"/>
            </a:endParaRPr>
          </a:p>
          <a:p>
            <a:pPr rtl="0"/>
            <a:endParaRPr lang="en-US" altLang="en-US" sz="3500" b="1" dirty="0">
              <a:solidFill>
                <a:srgbClr val="FFFFFF"/>
              </a:solidFill>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311817647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ZoneTexte 164">
            <a:extLst>
              <a:ext uri="{FF2B5EF4-FFF2-40B4-BE49-F238E27FC236}">
                <a16:creationId xmlns:a16="http://schemas.microsoft.com/office/drawing/2014/main" id="{C14CFC5F-7DBA-4281-A944-FE898F4417F9}"/>
              </a:ext>
            </a:extLst>
          </p:cNvPr>
          <p:cNvSpPr txBox="1"/>
          <p:nvPr>
            <p:custDataLst>
              <p:tags r:id="rId1"/>
            </p:custDataLst>
          </p:nvPr>
        </p:nvSpPr>
        <p:spPr>
          <a:xfrm>
            <a:off x="77003" y="0"/>
            <a:ext cx="990439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3200" b="1" dirty="0">
                <a:solidFill>
                  <a:schemeClr val="bg1"/>
                </a:solidFill>
                <a:latin typeface="+mn-lt"/>
                <a:cs typeface="Segoe UI"/>
              </a:rPr>
              <a:t>Les trois phases de l’investigation d’une épidémie</a:t>
            </a:r>
          </a:p>
        </p:txBody>
      </p:sp>
      <p:grpSp>
        <p:nvGrpSpPr>
          <p:cNvPr id="15" name="Groupe 14">
            <a:extLst>
              <a:ext uri="{FF2B5EF4-FFF2-40B4-BE49-F238E27FC236}">
                <a16:creationId xmlns:a16="http://schemas.microsoft.com/office/drawing/2014/main" id="{1DB7737F-7567-4181-9263-1CACC0A78028}"/>
              </a:ext>
            </a:extLst>
          </p:cNvPr>
          <p:cNvGrpSpPr/>
          <p:nvPr>
            <p:custDataLst>
              <p:tags r:id="rId2"/>
            </p:custDataLst>
          </p:nvPr>
        </p:nvGrpSpPr>
        <p:grpSpPr>
          <a:xfrm>
            <a:off x="1699641" y="2025428"/>
            <a:ext cx="8845806" cy="2965673"/>
            <a:chOff x="145856" y="2051648"/>
            <a:chExt cx="8845806" cy="3193697"/>
          </a:xfrm>
        </p:grpSpPr>
        <p:sp>
          <p:nvSpPr>
            <p:cNvPr id="12" name="Rectangle : coins arrondis 11">
              <a:extLst>
                <a:ext uri="{FF2B5EF4-FFF2-40B4-BE49-F238E27FC236}">
                  <a16:creationId xmlns:a16="http://schemas.microsoft.com/office/drawing/2014/main" id="{E5C78171-889A-4155-AE0B-35963AD1291C}"/>
                </a:ext>
              </a:extLst>
            </p:cNvPr>
            <p:cNvSpPr/>
            <p:nvPr/>
          </p:nvSpPr>
          <p:spPr>
            <a:xfrm>
              <a:off x="145856" y="2060784"/>
              <a:ext cx="3867507" cy="1049546"/>
            </a:xfrm>
            <a:prstGeom prst="roundRect">
              <a:avLst/>
            </a:prstGeom>
            <a:solidFill>
              <a:srgbClr val="729E03"/>
            </a:solidFill>
          </p:spPr>
          <p:style>
            <a:lnRef idx="0">
              <a:schemeClr val="accent3"/>
            </a:lnRef>
            <a:fillRef idx="3">
              <a:schemeClr val="accent3"/>
            </a:fillRef>
            <a:effectRef idx="3">
              <a:schemeClr val="accent3"/>
            </a:effectRef>
            <a:fontRef idx="minor">
              <a:schemeClr val="lt1"/>
            </a:fontRef>
          </p:style>
          <p:txBody>
            <a:bodyPr rtlCol="0" anchor="ctr"/>
            <a:lstStyle/>
            <a:p>
              <a:pPr algn="ctr" rtl="0"/>
              <a:r>
                <a:rPr lang="fr" sz="2800" dirty="0">
                  <a:cs typeface="Arial"/>
                </a:rPr>
                <a:t>1. Phase descriptive</a:t>
              </a:r>
              <a:endParaRPr lang="fr-FR" sz="2000" dirty="0">
                <a:cs typeface="Arial"/>
              </a:endParaRPr>
            </a:p>
          </p:txBody>
        </p:sp>
        <p:sp>
          <p:nvSpPr>
            <p:cNvPr id="18" name="Rectangle : coins arrondis 17">
              <a:extLst>
                <a:ext uri="{FF2B5EF4-FFF2-40B4-BE49-F238E27FC236}">
                  <a16:creationId xmlns:a16="http://schemas.microsoft.com/office/drawing/2014/main" id="{A1C66658-092B-407E-A8B5-5968051013EA}"/>
                </a:ext>
              </a:extLst>
            </p:cNvPr>
            <p:cNvSpPr/>
            <p:nvPr/>
          </p:nvSpPr>
          <p:spPr>
            <a:xfrm>
              <a:off x="5124155" y="2051648"/>
              <a:ext cx="3867507" cy="1049546"/>
            </a:xfrm>
            <a:prstGeom prst="roundRect">
              <a:avLst/>
            </a:prstGeom>
          </p:spPr>
          <p:style>
            <a:lnRef idx="3">
              <a:schemeClr val="lt1"/>
            </a:lnRef>
            <a:fillRef idx="1">
              <a:schemeClr val="accent5"/>
            </a:fillRef>
            <a:effectRef idx="1">
              <a:schemeClr val="accent5"/>
            </a:effectRef>
            <a:fontRef idx="minor">
              <a:schemeClr val="lt1"/>
            </a:fontRef>
          </p:style>
          <p:txBody>
            <a:bodyPr lIns="91440" tIns="45720" rIns="91440" bIns="45720" rtlCol="0" anchor="ctr"/>
            <a:lstStyle/>
            <a:p>
              <a:pPr algn="ctr" rtl="0"/>
              <a:r>
                <a:rPr lang="fr" sz="2800" dirty="0">
                  <a:cs typeface="Arial"/>
                </a:rPr>
                <a:t>2. Phase Analytique</a:t>
              </a:r>
              <a:endParaRPr lang="fr-FR" sz="2000" dirty="0">
                <a:cs typeface="Arial"/>
              </a:endParaRPr>
            </a:p>
          </p:txBody>
        </p:sp>
        <p:sp>
          <p:nvSpPr>
            <p:cNvPr id="13" name="Flèche : droite 12">
              <a:extLst>
                <a:ext uri="{FF2B5EF4-FFF2-40B4-BE49-F238E27FC236}">
                  <a16:creationId xmlns:a16="http://schemas.microsoft.com/office/drawing/2014/main" id="{EE4F2236-D1FB-40B3-97C9-1EA93270AAB4}"/>
                </a:ext>
              </a:extLst>
            </p:cNvPr>
            <p:cNvSpPr/>
            <p:nvPr/>
          </p:nvSpPr>
          <p:spPr>
            <a:xfrm>
              <a:off x="255956" y="3338242"/>
              <a:ext cx="8600914" cy="1907103"/>
            </a:xfrm>
            <a:prstGeom prst="rightArrow">
              <a:avLst/>
            </a:prstGeom>
            <a:solidFill>
              <a:srgbClr val="961D19"/>
            </a:solidFill>
          </p:spPr>
          <p:style>
            <a:lnRef idx="0">
              <a:schemeClr val="accent2"/>
            </a:lnRef>
            <a:fillRef idx="3">
              <a:schemeClr val="accent2"/>
            </a:fillRef>
            <a:effectRef idx="3">
              <a:schemeClr val="accent2"/>
            </a:effectRef>
            <a:fontRef idx="minor">
              <a:schemeClr val="lt1"/>
            </a:fontRef>
          </p:style>
          <p:txBody>
            <a:bodyPr rtlCol="0" anchor="ctr"/>
            <a:lstStyle/>
            <a:p>
              <a:pPr algn="ctr" rtl="0"/>
              <a:r>
                <a:rPr lang="fr" sz="2800" dirty="0">
                  <a:cs typeface="Arial"/>
                </a:rPr>
                <a:t>3. Phase d’intervention</a:t>
              </a:r>
            </a:p>
          </p:txBody>
        </p:sp>
        <p:sp>
          <p:nvSpPr>
            <p:cNvPr id="14" name="Flèche : droite 13">
              <a:extLst>
                <a:ext uri="{FF2B5EF4-FFF2-40B4-BE49-F238E27FC236}">
                  <a16:creationId xmlns:a16="http://schemas.microsoft.com/office/drawing/2014/main" id="{DA84D81F-7376-4285-8F58-466C35B0EE17}"/>
                </a:ext>
              </a:extLst>
            </p:cNvPr>
            <p:cNvSpPr/>
            <p:nvPr/>
          </p:nvSpPr>
          <p:spPr>
            <a:xfrm>
              <a:off x="4200410" y="2268652"/>
              <a:ext cx="732531" cy="606231"/>
            </a:xfrm>
            <a:prstGeom prst="rightArrow">
              <a:avLst/>
            </a:prstGeom>
            <a:solidFill>
              <a:srgbClr val="729E03"/>
            </a:solidFill>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fr-FR"/>
            </a:p>
          </p:txBody>
        </p:sp>
      </p:grpSp>
      <p:sp>
        <p:nvSpPr>
          <p:cNvPr id="2" name="TextBox 1">
            <a:extLst>
              <a:ext uri="{FF2B5EF4-FFF2-40B4-BE49-F238E27FC236}">
                <a16:creationId xmlns:a16="http://schemas.microsoft.com/office/drawing/2014/main" id="{5C1967F8-5389-49D4-80A6-1909C478558A}"/>
              </a:ext>
            </a:extLst>
          </p:cNvPr>
          <p:cNvSpPr txBox="1"/>
          <p:nvPr>
            <p:custDataLst>
              <p:tags r:id="rId3"/>
            </p:custDataLst>
          </p:nvPr>
        </p:nvSpPr>
        <p:spPr>
          <a:xfrm>
            <a:off x="1809742" y="1169376"/>
            <a:ext cx="886777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2400" b="1" dirty="0">
                <a:solidFill>
                  <a:srgbClr val="C00000"/>
                </a:solidFill>
                <a:latin typeface="Source Sans Pro Bold"/>
                <a:cs typeface="+mn-cs"/>
                <a:sym typeface="Source Sans Pro Regular"/>
              </a:rPr>
              <a:t>L’investigation d’une épidémie comporte trois phases :</a:t>
            </a:r>
          </a:p>
        </p:txBody>
      </p:sp>
      <p:sp>
        <p:nvSpPr>
          <p:cNvPr id="10" name="TextBox 1">
            <a:extLst>
              <a:ext uri="{FF2B5EF4-FFF2-40B4-BE49-F238E27FC236}">
                <a16:creationId xmlns:a16="http://schemas.microsoft.com/office/drawing/2014/main" id="{77162E03-A450-491C-947C-EC26F003691E}"/>
              </a:ext>
            </a:extLst>
          </p:cNvPr>
          <p:cNvSpPr txBox="1"/>
          <p:nvPr>
            <p:custDataLst>
              <p:tags r:id="rId4"/>
            </p:custDataLst>
          </p:nvPr>
        </p:nvSpPr>
        <p:spPr>
          <a:xfrm>
            <a:off x="1687295" y="5202740"/>
            <a:ext cx="8845806"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lgn="ctr" rtl="0"/>
            <a:r>
              <a:rPr lang="fr" dirty="0">
                <a:latin typeface="+mn-lt"/>
                <a:cs typeface="Arial"/>
              </a:rPr>
              <a:t>Il existe un certain nombre de recommandations à suivre concernant les étapes d’investigation d’une épidémie. Le nombre d’étapes peut varier, mais il est nécessaire de connaître les activités de chaque étape et de comprendre leur importance.</a:t>
            </a:r>
          </a:p>
        </p:txBody>
      </p:sp>
    </p:spTree>
    <p:extLst>
      <p:ext uri="{BB962C8B-B14F-4D97-AF65-F5344CB8AC3E}">
        <p14:creationId xmlns:p14="http://schemas.microsoft.com/office/powerpoint/2010/main" val="29204481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524001" y="2522273"/>
            <a:ext cx="9045177"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200" b="1" dirty="0">
                <a:solidFill>
                  <a:srgbClr val="002060"/>
                </a:solidFill>
                <a:latin typeface="+mn-lt"/>
                <a:cs typeface="Arial"/>
              </a:rPr>
              <a:t>5. </a:t>
            </a:r>
            <a:r>
              <a:rPr lang="fr" sz="3200" b="1" dirty="0">
                <a:solidFill>
                  <a:schemeClr val="bg1"/>
                </a:solidFill>
                <a:latin typeface="+mn-lt"/>
                <a:cs typeface="Arial"/>
              </a:rPr>
              <a:t>Phase descriptive</a:t>
            </a:r>
            <a:endParaRPr lang="en-US" sz="3200" dirty="0">
              <a:solidFill>
                <a:schemeClr val="bg1"/>
              </a:solidFill>
              <a:latin typeface="+mn-lt"/>
            </a:endParaRPr>
          </a:p>
          <a:p>
            <a:pPr rtl="0"/>
            <a:endParaRPr lang="en-US" altLang="en-US" sz="3200" b="1" dirty="0">
              <a:solidFill>
                <a:srgbClr val="002060"/>
              </a:solidFill>
              <a:latin typeface="+mn-lt"/>
              <a:cs typeface="Arial"/>
            </a:endParaRPr>
          </a:p>
        </p:txBody>
      </p:sp>
    </p:spTree>
    <p:extLst>
      <p:ext uri="{BB962C8B-B14F-4D97-AF65-F5344CB8AC3E}">
        <p14:creationId xmlns:p14="http://schemas.microsoft.com/office/powerpoint/2010/main" val="308143034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8BF78E8-53D1-4E45-AA61-02A10B9B818A}"/>
              </a:ext>
            </a:extLst>
          </p:cNvPr>
          <p:cNvSpPr txBox="1">
            <a:spLocks/>
          </p:cNvSpPr>
          <p:nvPr>
            <p:custDataLst>
              <p:tags r:id="rId1"/>
            </p:custDataLst>
          </p:nvPr>
        </p:nvSpPr>
        <p:spPr>
          <a:xfrm>
            <a:off x="86627" y="-26352"/>
            <a:ext cx="9848128" cy="635952"/>
          </a:xfrm>
          <a:prstGeom prst="rect">
            <a:avLst/>
          </a:prstGeom>
        </p:spPr>
        <p:txBody>
          <a:bodyPr lIns="91440" tIns="45720" rIns="91440" bIns="45720" rtlCol="0" anchor="t">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Phases </a:t>
            </a:r>
            <a:r>
              <a:rPr lang="fr-FR" sz="2800" b="1" dirty="0">
                <a:solidFill>
                  <a:schemeClr val="bg1"/>
                </a:solidFill>
                <a:latin typeface="+mn-lt"/>
                <a:cs typeface="Arial"/>
              </a:rPr>
              <a:t>de l’investigation d’une épidémie</a:t>
            </a:r>
            <a:endParaRPr lang="en-US" sz="3600" dirty="0">
              <a:solidFill>
                <a:schemeClr val="bg1"/>
              </a:solidFill>
              <a:latin typeface="+mn-lt"/>
              <a:cs typeface="Arial"/>
            </a:endParaRP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custDataLst>
              <p:tags r:id="rId2"/>
            </p:custDataLst>
          </p:nvPr>
        </p:nvSpPr>
        <p:spPr>
          <a:xfrm>
            <a:off x="1601018" y="3287030"/>
            <a:ext cx="3278592" cy="2979313"/>
          </a:xfrm>
          <a:prstGeom prst="rect">
            <a:avLst/>
          </a:prstGeom>
        </p:spPr>
        <p:txBody>
          <a:bodyPr lIns="91440" tIns="45720" rIns="91440" bIns="45720" rtlCol="0" anchor="t">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Préparation à l’enquête sur le terrain.</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Confirmation de l’existence d’une épidémie.</a:t>
            </a:r>
            <a:endParaRPr lang="fr" sz="1400" dirty="0">
              <a:solidFill>
                <a:srgbClr val="000000"/>
              </a:solidFill>
              <a:latin typeface="+mn-lt"/>
              <a:ea typeface="+mn-ea"/>
              <a:cs typeface="+mn-cs"/>
            </a:endParaRP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Vérification du diagnostic.</a:t>
            </a:r>
            <a:endParaRPr lang="fr" sz="1400" dirty="0">
              <a:solidFill>
                <a:srgbClr val="000000"/>
              </a:solidFill>
              <a:latin typeface="+mn-lt"/>
              <a:ea typeface="+mn-ea"/>
              <a:cs typeface="+mn-cs"/>
            </a:endParaRP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d’une définition de cas.</a:t>
            </a:r>
            <a:endParaRPr lang="fr" sz="1400" dirty="0">
              <a:solidFill>
                <a:srgbClr val="000000"/>
              </a:solidFill>
              <a:latin typeface="+mn-lt"/>
              <a:ea typeface="+mn-ea"/>
              <a:cs typeface="+mn-cs"/>
            </a:endParaRP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Recherche systématique des cas et enregistrement des informations.</a:t>
            </a:r>
            <a:endParaRPr lang="fr" sz="1400" dirty="0">
              <a:solidFill>
                <a:srgbClr val="000000"/>
              </a:solidFill>
              <a:latin typeface="+mn-lt"/>
              <a:ea typeface="+mn-ea"/>
              <a:cs typeface="+mn-cs"/>
            </a:endParaRP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Réalisation d’une épidémiologie descriptive.</a:t>
            </a:r>
            <a:endParaRPr lang="fr" sz="1400" dirty="0">
              <a:solidFill>
                <a:srgbClr val="000000"/>
              </a:solidFill>
              <a:latin typeface="+mn-lt"/>
              <a:ea typeface="+mn-ea"/>
              <a:cs typeface="+mn-cs"/>
            </a:endParaRPr>
          </a:p>
          <a:p>
            <a:pPr marL="609600" indent="-609600">
              <a:buSzPct val="100000"/>
              <a:buNone/>
            </a:pPr>
            <a:endParaRPr lang="en-US" altLang="en-US" sz="2400"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custDataLst>
              <p:tags r:id="rId3"/>
            </p:custDataLst>
          </p:nvPr>
        </p:nvSpPr>
        <p:spPr>
          <a:xfrm>
            <a:off x="5083269" y="3332480"/>
            <a:ext cx="3085027" cy="2711171"/>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Évaluation épidémiologique des 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Comparaison de l’épidémiologie avec les résultats obtenus en laboratoire et dans l’environnement.</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Conduite d’études supplémentaires en cas de besoin.</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custDataLst>
              <p:tags r:id="rId4"/>
            </p:custDataLst>
          </p:nvPr>
        </p:nvSpPr>
        <p:spPr>
          <a:xfrm>
            <a:off x="8168295" y="3482287"/>
            <a:ext cx="2475698" cy="2270287"/>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œuvre et évaluation des mesures de prévention et de contrôle.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place ou maintien de la surveillance.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Communication des résultats.</a:t>
            </a:r>
          </a:p>
          <a:p>
            <a:pPr marL="609600" indent="-609600">
              <a:lnSpc>
                <a:spcPct val="130000"/>
              </a:lnSpc>
              <a:buSzPct val="80000"/>
              <a:buNone/>
            </a:pPr>
            <a:endParaRPr lang="en-US" altLang="en-US" sz="1200" dirty="0"/>
          </a:p>
        </p:txBody>
      </p:sp>
      <p:sp>
        <p:nvSpPr>
          <p:cNvPr id="7" name="Rectangle 6"/>
          <p:cNvSpPr/>
          <p:nvPr>
            <p:custDataLst>
              <p:tags r:id="rId5"/>
            </p:custDataLst>
          </p:nvPr>
        </p:nvSpPr>
        <p:spPr>
          <a:xfrm>
            <a:off x="1601018" y="3332479"/>
            <a:ext cx="3278592" cy="253852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a:p>
        </p:txBody>
      </p:sp>
      <p:grpSp>
        <p:nvGrpSpPr>
          <p:cNvPr id="13" name="Groupe 12">
            <a:extLst>
              <a:ext uri="{FF2B5EF4-FFF2-40B4-BE49-F238E27FC236}">
                <a16:creationId xmlns:a16="http://schemas.microsoft.com/office/drawing/2014/main" id="{1DB7737F-7567-4181-9263-1CACC0A78028}"/>
              </a:ext>
            </a:extLst>
          </p:cNvPr>
          <p:cNvGrpSpPr/>
          <p:nvPr>
            <p:custDataLst>
              <p:tags r:id="rId6"/>
            </p:custDataLst>
          </p:nvPr>
        </p:nvGrpSpPr>
        <p:grpSpPr>
          <a:xfrm>
            <a:off x="1720548" y="1441207"/>
            <a:ext cx="8741506" cy="1952410"/>
            <a:chOff x="145856" y="2051648"/>
            <a:chExt cx="8845806" cy="3193697"/>
          </a:xfrm>
        </p:grpSpPr>
        <p:sp>
          <p:nvSpPr>
            <p:cNvPr id="14" name="Rectangle : coins arrondis 11">
              <a:extLst>
                <a:ext uri="{FF2B5EF4-FFF2-40B4-BE49-F238E27FC236}">
                  <a16:creationId xmlns:a16="http://schemas.microsoft.com/office/drawing/2014/main" id="{E5C78171-889A-4155-AE0B-35963AD1291C}"/>
                </a:ext>
              </a:extLst>
            </p:cNvPr>
            <p:cNvSpPr/>
            <p:nvPr/>
          </p:nvSpPr>
          <p:spPr>
            <a:xfrm>
              <a:off x="145856" y="2060784"/>
              <a:ext cx="3867507" cy="1049546"/>
            </a:xfrm>
            <a:prstGeom prst="roundRect">
              <a:avLst/>
            </a:prstGeom>
            <a:solidFill>
              <a:srgbClr val="729E03"/>
            </a:solidFill>
          </p:spPr>
          <p:style>
            <a:lnRef idx="0">
              <a:schemeClr val="accent3"/>
            </a:lnRef>
            <a:fillRef idx="3">
              <a:schemeClr val="accent3"/>
            </a:fillRef>
            <a:effectRef idx="3">
              <a:schemeClr val="accent3"/>
            </a:effectRef>
            <a:fontRef idx="minor">
              <a:schemeClr val="lt1"/>
            </a:fontRef>
          </p:style>
          <p:txBody>
            <a:bodyPr rtlCol="0" anchor="ctr"/>
            <a:lstStyle/>
            <a:p>
              <a:pPr algn="ctr" rtl="0"/>
              <a:r>
                <a:rPr lang="fr" sz="2800" dirty="0">
                  <a:cs typeface="Arial"/>
                </a:rPr>
                <a:t>1. Phase descriptive</a:t>
              </a:r>
              <a:endParaRPr lang="fr-FR" sz="2000" dirty="0">
                <a:cs typeface="Arial"/>
              </a:endParaRPr>
            </a:p>
          </p:txBody>
        </p:sp>
        <p:sp>
          <p:nvSpPr>
            <p:cNvPr id="15" name="Rectangle : coins arrondis 17">
              <a:extLst>
                <a:ext uri="{FF2B5EF4-FFF2-40B4-BE49-F238E27FC236}">
                  <a16:creationId xmlns:a16="http://schemas.microsoft.com/office/drawing/2014/main" id="{A1C66658-092B-407E-A8B5-5968051013EA}"/>
                </a:ext>
              </a:extLst>
            </p:cNvPr>
            <p:cNvSpPr/>
            <p:nvPr/>
          </p:nvSpPr>
          <p:spPr>
            <a:xfrm>
              <a:off x="5124155" y="2051648"/>
              <a:ext cx="3867507" cy="1049546"/>
            </a:xfrm>
            <a:prstGeom prst="roundRect">
              <a:avLst/>
            </a:prstGeom>
          </p:spPr>
          <p:style>
            <a:lnRef idx="3">
              <a:schemeClr val="lt1"/>
            </a:lnRef>
            <a:fillRef idx="1">
              <a:schemeClr val="accent5"/>
            </a:fillRef>
            <a:effectRef idx="1">
              <a:schemeClr val="accent5"/>
            </a:effectRef>
            <a:fontRef idx="minor">
              <a:schemeClr val="lt1"/>
            </a:fontRef>
          </p:style>
          <p:txBody>
            <a:bodyPr lIns="91440" tIns="45720" rIns="91440" bIns="45720" rtlCol="0" anchor="ctr"/>
            <a:lstStyle/>
            <a:p>
              <a:pPr algn="ctr" rtl="0"/>
              <a:r>
                <a:rPr lang="fr" sz="2800" dirty="0">
                  <a:cs typeface="Arial"/>
                </a:rPr>
                <a:t>2. Phase Analytique</a:t>
              </a:r>
              <a:endParaRPr lang="fr-FR" sz="2000" dirty="0">
                <a:cs typeface="Arial"/>
              </a:endParaRPr>
            </a:p>
          </p:txBody>
        </p:sp>
        <p:sp>
          <p:nvSpPr>
            <p:cNvPr id="16" name="Flèche : droite 12">
              <a:extLst>
                <a:ext uri="{FF2B5EF4-FFF2-40B4-BE49-F238E27FC236}">
                  <a16:creationId xmlns:a16="http://schemas.microsoft.com/office/drawing/2014/main" id="{EE4F2236-D1FB-40B3-97C9-1EA93270AAB4}"/>
                </a:ext>
              </a:extLst>
            </p:cNvPr>
            <p:cNvSpPr/>
            <p:nvPr/>
          </p:nvSpPr>
          <p:spPr>
            <a:xfrm>
              <a:off x="255956" y="3338242"/>
              <a:ext cx="8600914" cy="1907103"/>
            </a:xfrm>
            <a:prstGeom prst="rightArrow">
              <a:avLst/>
            </a:prstGeom>
            <a:solidFill>
              <a:srgbClr val="961D19"/>
            </a:solidFill>
          </p:spPr>
          <p:style>
            <a:lnRef idx="0">
              <a:schemeClr val="accent2"/>
            </a:lnRef>
            <a:fillRef idx="3">
              <a:schemeClr val="accent2"/>
            </a:fillRef>
            <a:effectRef idx="3">
              <a:schemeClr val="accent2"/>
            </a:effectRef>
            <a:fontRef idx="minor">
              <a:schemeClr val="lt1"/>
            </a:fontRef>
          </p:style>
          <p:txBody>
            <a:bodyPr rtlCol="0" anchor="ctr"/>
            <a:lstStyle/>
            <a:p>
              <a:pPr algn="ctr" rtl="0"/>
              <a:r>
                <a:rPr lang="fr" sz="2800" dirty="0">
                  <a:cs typeface="Arial"/>
                </a:rPr>
                <a:t>3. Phase d’intervention</a:t>
              </a:r>
            </a:p>
          </p:txBody>
        </p:sp>
        <p:sp>
          <p:nvSpPr>
            <p:cNvPr id="17" name="Flèche : droite 13">
              <a:extLst>
                <a:ext uri="{FF2B5EF4-FFF2-40B4-BE49-F238E27FC236}">
                  <a16:creationId xmlns:a16="http://schemas.microsoft.com/office/drawing/2014/main" id="{DA84D81F-7376-4285-8F58-466C35B0EE17}"/>
                </a:ext>
              </a:extLst>
            </p:cNvPr>
            <p:cNvSpPr/>
            <p:nvPr/>
          </p:nvSpPr>
          <p:spPr>
            <a:xfrm>
              <a:off x="4200410" y="2268652"/>
              <a:ext cx="732531" cy="606231"/>
            </a:xfrm>
            <a:prstGeom prst="rightArrow">
              <a:avLst/>
            </a:prstGeom>
            <a:solidFill>
              <a:srgbClr val="729E03"/>
            </a:solidFill>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fr-FR"/>
            </a:p>
          </p:txBody>
        </p:sp>
      </p:grpSp>
    </p:spTree>
    <p:extLst>
      <p:ext uri="{BB962C8B-B14F-4D97-AF65-F5344CB8AC3E}">
        <p14:creationId xmlns:p14="http://schemas.microsoft.com/office/powerpoint/2010/main" val="18215664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Préparation du terrain</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Confirmation de l’existence d’une épidémie</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57912" y="533491"/>
            <a:ext cx="3213062" cy="1001235"/>
          </a:xfrm>
        </p:spPr>
        <p:txBody>
          <a:bodyPr>
            <a:noAutofit/>
          </a:bodyPr>
          <a:lstStyle/>
          <a:p>
            <a:r>
              <a:rPr lang="fr-FR" sz="2800" b="1" dirty="0">
                <a:solidFill>
                  <a:schemeClr val="bg1"/>
                </a:solidFill>
                <a:latin typeface="+mn-lt"/>
              </a:rPr>
              <a:t>Etape 1: </a:t>
            </a:r>
            <a:br>
              <a:rPr lang="fr-FR" sz="2800" b="1" dirty="0">
                <a:solidFill>
                  <a:schemeClr val="bg1"/>
                </a:solidFill>
                <a:latin typeface="+mn-lt"/>
              </a:rPr>
            </a:br>
            <a:r>
              <a:rPr lang="fr-FR" altLang="en-US" sz="2800" b="1" dirty="0">
                <a:solidFill>
                  <a:schemeClr val="bg1"/>
                </a:solidFill>
                <a:latin typeface="+mn-lt"/>
                <a:ea typeface="ＭＳ Ｐゴシック" charset="-128"/>
              </a:rPr>
              <a:t>Préparation du terrain</a:t>
            </a:r>
            <a:br>
              <a:rPr lang="fr-FR" altLang="en-US" sz="2800" b="1" dirty="0">
                <a:solidFill>
                  <a:schemeClr val="bg1"/>
                </a:solidFill>
                <a:latin typeface="+mn-lt"/>
                <a:ea typeface="ＭＳ Ｐゴシック" charset="-128"/>
              </a:rPr>
            </a:br>
            <a:endParaRPr lang="en-US" sz="2800" b="1" dirty="0">
              <a:solidFill>
                <a:schemeClr val="bg1"/>
              </a:solidFill>
              <a:latin typeface="+mn-lt"/>
            </a:endParaRPr>
          </a:p>
        </p:txBody>
      </p:sp>
    </p:spTree>
    <p:extLst>
      <p:ext uri="{BB962C8B-B14F-4D97-AF65-F5344CB8AC3E}">
        <p14:creationId xmlns:p14="http://schemas.microsoft.com/office/powerpoint/2010/main" val="369217467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3D68FDE-C6CD-5A41-BFCB-1DEB468A3F18}"/>
              </a:ext>
            </a:extLst>
          </p:cNvPr>
          <p:cNvSpPr txBox="1">
            <a:spLocks noChangeArrowheads="1"/>
          </p:cNvSpPr>
          <p:nvPr/>
        </p:nvSpPr>
        <p:spPr>
          <a:xfrm>
            <a:off x="682145" y="1608460"/>
            <a:ext cx="10771917" cy="4392488"/>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fr-FR" altLang="en-US" sz="2800" dirty="0">
                <a:solidFill>
                  <a:srgbClr val="002060"/>
                </a:solidFill>
                <a:latin typeface="+mn-lt"/>
              </a:rPr>
              <a:t>Constituer une équipe</a:t>
            </a:r>
          </a:p>
          <a:p>
            <a:pPr>
              <a:spcBef>
                <a:spcPts val="1200"/>
              </a:spcBef>
            </a:pPr>
            <a:r>
              <a:rPr lang="fr-FR" altLang="en-US" sz="2800" dirty="0">
                <a:solidFill>
                  <a:srgbClr val="002060"/>
                </a:solidFill>
                <a:latin typeface="+mn-lt"/>
              </a:rPr>
              <a:t>S’informer sur la maladie</a:t>
            </a:r>
          </a:p>
          <a:p>
            <a:pPr>
              <a:spcBef>
                <a:spcPts val="1200"/>
              </a:spcBef>
            </a:pPr>
            <a:r>
              <a:rPr lang="fr-FR" altLang="en-US" sz="2800">
                <a:solidFill>
                  <a:srgbClr val="002060"/>
                </a:solidFill>
                <a:latin typeface="+mn-lt"/>
                <a:cs typeface="Arial"/>
              </a:rPr>
              <a:t>Prendre les dispositions administratives, logistiques et concernant le personnel nécessaires</a:t>
            </a:r>
          </a:p>
          <a:p>
            <a:pPr>
              <a:spcBef>
                <a:spcPts val="1200"/>
              </a:spcBef>
            </a:pPr>
            <a:r>
              <a:rPr lang="fr-FR" altLang="en-US" sz="2800">
                <a:solidFill>
                  <a:srgbClr val="002060"/>
                </a:solidFill>
                <a:latin typeface="+mn-lt"/>
                <a:cs typeface="Arial"/>
              </a:rPr>
              <a:t>Établir une coordination avec les partenaires et les contacts locaux</a:t>
            </a:r>
          </a:p>
        </p:txBody>
      </p:sp>
      <p:sp>
        <p:nvSpPr>
          <p:cNvPr id="3" name="Rectangle 2">
            <a:extLst>
              <a:ext uri="{FF2B5EF4-FFF2-40B4-BE49-F238E27FC236}">
                <a16:creationId xmlns:a16="http://schemas.microsoft.com/office/drawing/2014/main" id="{45907A3B-2801-6C4B-BC77-B865B04D9D8E}"/>
              </a:ext>
            </a:extLst>
          </p:cNvPr>
          <p:cNvSpPr txBox="1">
            <a:spLocks noChangeArrowheads="1"/>
          </p:cNvSpPr>
          <p:nvPr/>
        </p:nvSpPr>
        <p:spPr>
          <a:xfrm>
            <a:off x="0" y="-63388"/>
            <a:ext cx="7122695" cy="936104"/>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1 : Tâches pour la préparation du travail de terrain</a:t>
            </a:r>
          </a:p>
        </p:txBody>
      </p:sp>
    </p:spTree>
    <p:extLst>
      <p:ext uri="{BB962C8B-B14F-4D97-AF65-F5344CB8AC3E}">
        <p14:creationId xmlns:p14="http://schemas.microsoft.com/office/powerpoint/2010/main" val="211127322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Préparation du terrain</a:t>
            </a:r>
          </a:p>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Confirmation de l’existence d’une épidémie</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67537" y="658619"/>
            <a:ext cx="3906080" cy="1001235"/>
          </a:xfrm>
        </p:spPr>
        <p:txBody>
          <a:bodyPr lIns="45719" tIns="45720" rIns="45719" bIns="45720" anchor="ctr">
            <a:noAutofit/>
          </a:bodyPr>
          <a:lstStyle/>
          <a:p>
            <a:r>
              <a:rPr lang="fr-FR" sz="2800" b="1" dirty="0">
                <a:solidFill>
                  <a:schemeClr val="bg1"/>
                </a:solidFill>
                <a:latin typeface="+mn-lt"/>
              </a:rPr>
              <a:t>Etape 2: Confirmation de l’existence d’une </a:t>
            </a:r>
            <a:r>
              <a:rPr lang="fr-FR" sz="2800" b="1">
                <a:solidFill>
                  <a:schemeClr val="bg1"/>
                </a:solidFill>
                <a:latin typeface="+mn-lt"/>
              </a:rPr>
              <a:t>épidémie</a:t>
            </a:r>
            <a:br>
              <a:rPr lang="fr-FR" sz="2800" b="1" dirty="0">
                <a:solidFill>
                  <a:schemeClr val="bg1"/>
                </a:solidFill>
                <a:latin typeface="+mn-lt"/>
              </a:rPr>
            </a:br>
            <a:br>
              <a:rPr lang="fr-FR" altLang="en-US" sz="2800" b="1">
                <a:latin typeface="+mn-lt"/>
                <a:ea typeface="ＭＳ Ｐゴシック" charset="-128"/>
              </a:rPr>
            </a:br>
            <a:endParaRPr lang="en-US" sz="2800" b="1" dirty="0">
              <a:solidFill>
                <a:schemeClr val="bg1"/>
              </a:solidFill>
              <a:latin typeface="+mn-lt"/>
            </a:endParaRPr>
          </a:p>
        </p:txBody>
      </p:sp>
    </p:spTree>
    <p:extLst>
      <p:ext uri="{BB962C8B-B14F-4D97-AF65-F5344CB8AC3E}">
        <p14:creationId xmlns:p14="http://schemas.microsoft.com/office/powerpoint/2010/main" val="247971801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53250058-5870-7F4E-850B-A5786869D27A}"/>
              </a:ext>
            </a:extLst>
          </p:cNvPr>
          <p:cNvSpPr txBox="1">
            <a:spLocks noChangeArrowheads="1"/>
          </p:cNvSpPr>
          <p:nvPr/>
        </p:nvSpPr>
        <p:spPr>
          <a:xfrm>
            <a:off x="548640" y="1484784"/>
            <a:ext cx="9744456" cy="4608512"/>
          </a:xfrm>
          <a:prstGeom prst="rect">
            <a:avLst/>
          </a:prstGeom>
        </p:spPr>
        <p:txBody>
          <a:bodyPr lIns="91440" tIns="45720" rIns="91440" bIns="45720" anchor="t">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800"/>
              </a:spcBef>
            </a:pPr>
            <a:r>
              <a:rPr lang="fr-FR" altLang="en-US" sz="2400" dirty="0">
                <a:solidFill>
                  <a:srgbClr val="002060"/>
                </a:solidFill>
                <a:latin typeface="+mn-lt"/>
                <a:cs typeface="Arial"/>
              </a:rPr>
              <a:t>Examiner les notifications et les données</a:t>
            </a:r>
          </a:p>
          <a:p>
            <a:pPr>
              <a:spcBef>
                <a:spcPts val="1800"/>
              </a:spcBef>
            </a:pPr>
            <a:r>
              <a:rPr lang="fr-FR" altLang="en-US" sz="2400" dirty="0">
                <a:solidFill>
                  <a:srgbClr val="002060"/>
                </a:solidFill>
                <a:latin typeface="+mn-lt"/>
                <a:cs typeface="Arial"/>
              </a:rPr>
              <a:t>Confirmer que les cas indiquent l’apparition d’une seule et même maladie</a:t>
            </a:r>
          </a:p>
          <a:p>
            <a:pPr>
              <a:spcBef>
                <a:spcPts val="1800"/>
              </a:spcBef>
            </a:pPr>
            <a:r>
              <a:rPr lang="fr-FR" altLang="en-US" sz="2400" dirty="0">
                <a:solidFill>
                  <a:srgbClr val="002060"/>
                </a:solidFill>
                <a:latin typeface="+mn-lt"/>
                <a:cs typeface="Arial"/>
              </a:rPr>
              <a:t>Confirmer que le nombre de cas dépasse le nombre normal ou attendu pour cette maladie</a:t>
            </a:r>
          </a:p>
          <a:p>
            <a:pPr marL="450850" indent="-450850">
              <a:spcBef>
                <a:spcPts val="1800"/>
              </a:spcBef>
              <a:buNone/>
              <a:tabLst>
                <a:tab pos="341313" algn="l"/>
              </a:tabLst>
            </a:pPr>
            <a:r>
              <a:rPr lang="fr-FR" altLang="en-US" sz="2400" dirty="0">
                <a:solidFill>
                  <a:srgbClr val="002060"/>
                </a:solidFill>
                <a:latin typeface="+mn-lt"/>
                <a:ea typeface="Wingdings"/>
                <a:cs typeface="Wingdings"/>
                <a:sym typeface="Wingdings"/>
              </a:rPr>
              <a:t></a:t>
            </a:r>
            <a:r>
              <a:rPr lang="fr-FR" altLang="en-US" sz="2400" dirty="0">
                <a:solidFill>
                  <a:srgbClr val="002060"/>
                </a:solidFill>
                <a:latin typeface="+mn-lt"/>
                <a:cs typeface="Arial"/>
                <a:sym typeface="Wingdings"/>
              </a:rPr>
              <a:t> Attention : Toutes les augmentations de cas n’indiquent pas une épidémie, mais à ce stade vous n’êtes pas en mesure de dire qu’il ne s’agit PAS d’une épidémie</a:t>
            </a:r>
            <a:endParaRPr lang="fr-FR" altLang="en-US" sz="2400" dirty="0">
              <a:solidFill>
                <a:srgbClr val="002060"/>
              </a:solidFill>
              <a:latin typeface="+mn-lt"/>
              <a:cs typeface="Arial"/>
            </a:endParaRPr>
          </a:p>
        </p:txBody>
      </p:sp>
      <p:sp>
        <p:nvSpPr>
          <p:cNvPr id="3" name="Rectangle 2">
            <a:extLst>
              <a:ext uri="{FF2B5EF4-FFF2-40B4-BE49-F238E27FC236}">
                <a16:creationId xmlns:a16="http://schemas.microsoft.com/office/drawing/2014/main" id="{CE66CAC0-C711-F24C-A756-552E814D498C}"/>
              </a:ext>
            </a:extLst>
          </p:cNvPr>
          <p:cNvSpPr txBox="1">
            <a:spLocks noChangeArrowheads="1"/>
          </p:cNvSpPr>
          <p:nvPr/>
        </p:nvSpPr>
        <p:spPr>
          <a:xfrm>
            <a:off x="0" y="-90289"/>
            <a:ext cx="8412480" cy="1080120"/>
          </a:xfrm>
          <a:prstGeom prst="rect">
            <a:avLst/>
          </a:prstGeom>
        </p:spPr>
        <p:txBody>
          <a:bodyPr lIns="91440" tIns="45720" rIns="91440" bIns="4572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700" b="1" dirty="0">
                <a:solidFill>
                  <a:schemeClr val="bg1"/>
                </a:solidFill>
                <a:latin typeface="+mn-lt"/>
                <a:cs typeface="Arial"/>
              </a:rPr>
              <a:t>Étape 2 : Examiner les notifications de cas pour confirmer l’existence d’une épidémie</a:t>
            </a:r>
          </a:p>
        </p:txBody>
      </p:sp>
    </p:spTree>
    <p:extLst>
      <p:ext uri="{BB962C8B-B14F-4D97-AF65-F5344CB8AC3E}">
        <p14:creationId xmlns:p14="http://schemas.microsoft.com/office/powerpoint/2010/main" val="122600251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693629" y="1611842"/>
            <a:ext cx="6837436" cy="3860007"/>
          </a:xfrm>
          <a:prstGeom prst="rect">
            <a:avLst/>
          </a:prstGeom>
        </p:spPr>
        <p:txBody>
          <a:bodyPr lIns="0" tIns="0" rIns="0" bIns="0">
            <a:normAutofit lnSpcReduction="10000"/>
          </a:bodyPr>
          <a:lstStyle/>
          <a:p>
            <a:pPr algn="just" rtl="0"/>
            <a:r>
              <a:rPr lang="en-US" sz="2000" dirty="0">
                <a:solidFill>
                  <a:srgbClr val="FF0000"/>
                </a:solidFill>
                <a:ea typeface="Segoe UI"/>
                <a:cs typeface="Segoe UI"/>
              </a:rPr>
              <a:t>​</a:t>
            </a:r>
          </a:p>
          <a:p>
            <a:pPr algn="just" rtl="0"/>
            <a:r>
              <a:rPr lang="fr-FR" sz="2000" dirty="0">
                <a:solidFill>
                  <a:srgbClr val="FF0000"/>
                </a:solidFill>
                <a:ea typeface="Segoe UI"/>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a:t>
            </a:r>
            <a:r>
              <a:rPr lang="en-US" sz="2000" dirty="0">
                <a:solidFill>
                  <a:srgbClr val="FF0000"/>
                </a:solidFill>
                <a:ea typeface="Segoe UI"/>
                <a:cs typeface="Segoe UI"/>
              </a:rPr>
              <a:t>​</a:t>
            </a:r>
          </a:p>
          <a:p>
            <a:pPr algn="just" rtl="0"/>
            <a:r>
              <a:rPr lang="fr-FR" sz="2000" dirty="0">
                <a:solidFill>
                  <a:srgbClr val="FF0000"/>
                </a:solidFill>
                <a:ea typeface="Segoe UI"/>
                <a:cs typeface="Segoe UI"/>
              </a:rPr>
              <a:t>Recommandation : pour une durée de 30 minutes, ne pas dépasser 15 à 20 diapositives (30 à 40 pour une durée de 60 minutes). </a:t>
            </a:r>
            <a:r>
              <a:rPr lang="en-US" sz="2000" dirty="0">
                <a:solidFill>
                  <a:srgbClr val="FF0000"/>
                </a:solidFill>
                <a:ea typeface="Segoe UI"/>
                <a:cs typeface="Segoe UI"/>
              </a:rPr>
              <a:t>​</a:t>
            </a:r>
          </a:p>
          <a:p>
            <a:pPr algn="just" rtl="0"/>
            <a:r>
              <a:rPr lang="en-US" sz="2000" dirty="0">
                <a:solidFill>
                  <a:srgbClr val="FF0000"/>
                </a:solidFill>
                <a:ea typeface="Segoe UI"/>
                <a:cs typeface="Segoe UI"/>
              </a:rPr>
              <a:t>​</a:t>
            </a:r>
          </a:p>
          <a:p>
            <a:pPr algn="just" rtl="0"/>
            <a:r>
              <a:rPr lang="fr-FR" sz="2000" dirty="0">
                <a:solidFill>
                  <a:srgbClr val="FF0000"/>
                </a:solidFill>
                <a:ea typeface="Segoe UI"/>
                <a:cs typeface="Segoe UI"/>
              </a:rPr>
              <a:t>Cette présentation peut inclure des diapositives supplémentaires contenant des remarques à l’intention des animateurs : vous pourrez compléter et/ou personnaliser le contenu de ces diapositives en utilisant des informations adaptées à votre pays.</a:t>
            </a:r>
            <a:endParaRPr sz="2000" dirty="0"/>
          </a:p>
        </p:txBody>
      </p:sp>
      <p:sp>
        <p:nvSpPr>
          <p:cNvPr id="2" name="Title 1">
            <a:extLst>
              <a:ext uri="{FF2B5EF4-FFF2-40B4-BE49-F238E27FC236}">
                <a16:creationId xmlns:a16="http://schemas.microsoft.com/office/drawing/2014/main" id="{975F2BD4-102D-E566-0B16-C9EC167EDE55}"/>
              </a:ext>
            </a:extLst>
          </p:cNvPr>
          <p:cNvSpPr txBox="1">
            <a:spLocks/>
          </p:cNvSpPr>
          <p:nvPr/>
        </p:nvSpPr>
        <p:spPr>
          <a:xfrm>
            <a:off x="437827" y="818147"/>
            <a:ext cx="3354527" cy="1003723"/>
          </a:xfrm>
          <a:prstGeom prst="rect">
            <a:avLst/>
          </a:prstGeom>
        </p:spPr>
        <p:txBody>
          <a:bodyPr lIns="91440" tIns="45720" rIns="91440" bIns="4572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latin typeface="Source Sans Pro Regular"/>
              </a:rPr>
              <a:t>Notes aux  facilitateurs:</a:t>
            </a:r>
          </a:p>
        </p:txBody>
      </p:sp>
      <p:sp>
        <p:nvSpPr>
          <p:cNvPr id="3" name="Rounded Rectangle 9">
            <a:extLst>
              <a:ext uri="{FF2B5EF4-FFF2-40B4-BE49-F238E27FC236}">
                <a16:creationId xmlns:a16="http://schemas.microsoft.com/office/drawing/2014/main" id="{BE3FB4BE-EF30-6259-B02E-40DC73E4C67A}"/>
              </a:ext>
            </a:extLst>
          </p:cNvPr>
          <p:cNvSpPr/>
          <p:nvPr/>
        </p:nvSpPr>
        <p:spPr>
          <a:xfrm flipV="1">
            <a:off x="534080" y="1821870"/>
            <a:ext cx="2203668" cy="9621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dirty="0"/>
          </a:p>
        </p:txBody>
      </p:sp>
    </p:spTree>
    <p:extLst>
      <p:ext uri="{BB962C8B-B14F-4D97-AF65-F5344CB8AC3E}">
        <p14:creationId xmlns:p14="http://schemas.microsoft.com/office/powerpoint/2010/main" val="59265225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Préparation du terrain</a:t>
            </a:r>
          </a:p>
          <a:p>
            <a:pPr marL="609600" indent="-609600">
              <a:spcBef>
                <a:spcPts val="1200"/>
              </a:spcBef>
              <a:buSzPct val="100000"/>
              <a:buAutoNum type="arabicPeriod"/>
            </a:pPr>
            <a:r>
              <a:rPr lang="fr-FR" altLang="en-US" sz="2600" dirty="0">
                <a:solidFill>
                  <a:schemeClr val="bg1">
                    <a:lumMod val="65000"/>
                  </a:schemeClr>
                </a:solidFill>
                <a:latin typeface="+mn-lt"/>
                <a:ea typeface="ＭＳ Ｐゴシック"/>
                <a:cs typeface="Arial"/>
              </a:rPr>
              <a:t>Confirmation de l’existence </a:t>
            </a:r>
            <a:r>
              <a:rPr lang="fr-FR" altLang="en-US" sz="2600" dirty="0">
                <a:solidFill>
                  <a:schemeClr val="bg1">
                    <a:lumMod val="65000"/>
                  </a:schemeClr>
                </a:solidFill>
                <a:latin typeface="Source Sans Pro Regular"/>
                <a:ea typeface="ＭＳ Ｐゴシック"/>
                <a:cs typeface="Arial"/>
              </a:rPr>
              <a:t>d’une épidémie</a:t>
            </a:r>
            <a:endParaRPr lang="fr-FR" altLang="en-US" sz="2600" dirty="0">
              <a:solidFill>
                <a:schemeClr val="bg1">
                  <a:lumMod val="65000"/>
                </a:schemeClr>
              </a:solidFill>
              <a:latin typeface="+mn-lt"/>
              <a:ea typeface="ＭＳ Ｐゴシック" charset="-128"/>
            </a:endParaRPr>
          </a:p>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67537" y="1034004"/>
            <a:ext cx="3694324" cy="1001235"/>
          </a:xfrm>
        </p:spPr>
        <p:txBody>
          <a:bodyPr>
            <a:noAutofit/>
          </a:bodyPr>
          <a:lstStyle/>
          <a:p>
            <a:r>
              <a:rPr lang="fr-FR" sz="2800" b="1" dirty="0">
                <a:solidFill>
                  <a:schemeClr val="bg1"/>
                </a:solidFill>
                <a:latin typeface="+mn-lt"/>
              </a:rPr>
              <a:t>Etape 3: Vérification du diagnostic</a:t>
            </a:r>
            <a:br>
              <a:rPr lang="fr-FR" sz="2800" b="1" dirty="0">
                <a:solidFill>
                  <a:schemeClr val="bg1"/>
                </a:solidFill>
                <a:latin typeface="+mn-lt"/>
              </a:rPr>
            </a:br>
            <a:br>
              <a:rPr lang="fr-FR" sz="2800" b="1" dirty="0">
                <a:solidFill>
                  <a:schemeClr val="bg1"/>
                </a:solidFill>
                <a:latin typeface="+mn-lt"/>
              </a:rPr>
            </a:br>
            <a:br>
              <a:rPr lang="fr-FR" altLang="en-US" sz="2800" b="1" dirty="0">
                <a:solidFill>
                  <a:schemeClr val="bg1"/>
                </a:solidFill>
                <a:latin typeface="+mn-lt"/>
                <a:ea typeface="ＭＳ Ｐゴシック" charset="-128"/>
              </a:rPr>
            </a:br>
            <a:endParaRPr lang="en-US" sz="2800" b="1" dirty="0">
              <a:solidFill>
                <a:schemeClr val="bg1"/>
              </a:solidFill>
              <a:latin typeface="+mn-lt"/>
            </a:endParaRPr>
          </a:p>
        </p:txBody>
      </p:sp>
    </p:spTree>
    <p:extLst>
      <p:ext uri="{BB962C8B-B14F-4D97-AF65-F5344CB8AC3E}">
        <p14:creationId xmlns:p14="http://schemas.microsoft.com/office/powerpoint/2010/main" val="3645606966"/>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C6105B6B-DC98-E54C-9D0B-C7A28D708F57}"/>
              </a:ext>
            </a:extLst>
          </p:cNvPr>
          <p:cNvSpPr txBox="1">
            <a:spLocks noChangeArrowheads="1"/>
          </p:cNvSpPr>
          <p:nvPr/>
        </p:nvSpPr>
        <p:spPr>
          <a:xfrm>
            <a:off x="533079" y="1752476"/>
            <a:ext cx="10920984" cy="4104456"/>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6262" lvl="1" indent="-457200">
              <a:lnSpc>
                <a:spcPct val="110000"/>
              </a:lnSpc>
              <a:spcBef>
                <a:spcPts val="1200"/>
              </a:spcBef>
              <a:buFont typeface="Arial" panose="020B0604020202020204" pitchFamily="34" charset="0"/>
              <a:buChar char="•"/>
            </a:pPr>
            <a:r>
              <a:rPr lang="fr-FR" altLang="en-US" sz="2400" dirty="0">
                <a:solidFill>
                  <a:srgbClr val="002060"/>
                </a:solidFill>
                <a:latin typeface="+mn-lt"/>
              </a:rPr>
              <a:t>Confirmation en laboratoire ?</a:t>
            </a:r>
          </a:p>
          <a:p>
            <a:pPr marL="576262" lvl="1" indent="-457200">
              <a:lnSpc>
                <a:spcPct val="110000"/>
              </a:lnSpc>
              <a:spcBef>
                <a:spcPts val="1200"/>
              </a:spcBef>
              <a:buFont typeface="Arial" panose="020B0604020202020204" pitchFamily="34" charset="0"/>
              <a:buChar char="•"/>
            </a:pPr>
            <a:r>
              <a:rPr lang="fr-FR" altLang="en-US" sz="2400" dirty="0">
                <a:solidFill>
                  <a:srgbClr val="002060"/>
                </a:solidFill>
                <a:latin typeface="+mn-lt"/>
              </a:rPr>
              <a:t>Tableau clinique cohérent avec le diagnostic ?</a:t>
            </a:r>
          </a:p>
          <a:p>
            <a:pPr marL="976312" lvl="2" indent="-457200">
              <a:lnSpc>
                <a:spcPct val="110000"/>
              </a:lnSpc>
              <a:spcBef>
                <a:spcPts val="0"/>
              </a:spcBef>
              <a:buFont typeface="Courier New" panose="02070309020205020404" pitchFamily="49" charset="0"/>
              <a:buChar char="o"/>
            </a:pPr>
            <a:r>
              <a:rPr lang="fr-FR" altLang="en-US" dirty="0">
                <a:solidFill>
                  <a:srgbClr val="002060"/>
                </a:solidFill>
                <a:latin typeface="+mn-lt"/>
              </a:rPr>
              <a:t>Signes et symptômes</a:t>
            </a:r>
          </a:p>
          <a:p>
            <a:pPr marL="976312" lvl="2" indent="-457200">
              <a:lnSpc>
                <a:spcPct val="110000"/>
              </a:lnSpc>
              <a:spcBef>
                <a:spcPts val="0"/>
              </a:spcBef>
              <a:buFont typeface="Courier New" panose="02070309020205020404" pitchFamily="49" charset="0"/>
              <a:buChar char="o"/>
            </a:pPr>
            <a:r>
              <a:rPr lang="fr-FR" altLang="en-US" dirty="0">
                <a:solidFill>
                  <a:srgbClr val="002060"/>
                </a:solidFill>
                <a:latin typeface="+mn-lt"/>
              </a:rPr>
              <a:t>Résultats cliniques et biologiques</a:t>
            </a:r>
          </a:p>
          <a:p>
            <a:pPr marL="976312" lvl="2" indent="-457200">
              <a:lnSpc>
                <a:spcPct val="110000"/>
              </a:lnSpc>
              <a:spcBef>
                <a:spcPts val="0"/>
              </a:spcBef>
              <a:buFont typeface="Courier New" panose="02070309020205020404" pitchFamily="49" charset="0"/>
              <a:buChar char="o"/>
            </a:pPr>
            <a:r>
              <a:rPr lang="fr-FR" altLang="en-US" dirty="0">
                <a:solidFill>
                  <a:srgbClr val="002060"/>
                </a:solidFill>
                <a:latin typeface="+mn-lt"/>
              </a:rPr>
              <a:t>Évolution clinique</a:t>
            </a:r>
          </a:p>
          <a:p>
            <a:pPr marL="576262" lvl="1" indent="-457200">
              <a:lnSpc>
                <a:spcPct val="110000"/>
              </a:lnSpc>
              <a:spcBef>
                <a:spcPts val="1200"/>
              </a:spcBef>
              <a:buFont typeface="Arial" panose="020B0604020202020204" pitchFamily="34" charset="0"/>
              <a:buChar char="•"/>
            </a:pPr>
            <a:r>
              <a:rPr lang="fr-FR" altLang="en-US" sz="2400" dirty="0">
                <a:solidFill>
                  <a:srgbClr val="002060"/>
                </a:solidFill>
                <a:latin typeface="+mn-lt"/>
              </a:rPr>
              <a:t>Exposition compatible avec un cas connu, par exemple</a:t>
            </a:r>
          </a:p>
        </p:txBody>
      </p:sp>
      <p:sp>
        <p:nvSpPr>
          <p:cNvPr id="3" name="Rectangle 2">
            <a:extLst>
              <a:ext uri="{FF2B5EF4-FFF2-40B4-BE49-F238E27FC236}">
                <a16:creationId xmlns:a16="http://schemas.microsoft.com/office/drawing/2014/main" id="{0C0D3C62-CB68-B94B-A9F3-34217F2DABA1}"/>
              </a:ext>
            </a:extLst>
          </p:cNvPr>
          <p:cNvSpPr txBox="1">
            <a:spLocks noChangeArrowheads="1"/>
          </p:cNvSpPr>
          <p:nvPr/>
        </p:nvSpPr>
        <p:spPr>
          <a:xfrm>
            <a:off x="87371" y="-72683"/>
            <a:ext cx="7535837"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3 : Évaluer les indices permettant de vérifier le diagnostic</a:t>
            </a:r>
          </a:p>
        </p:txBody>
      </p:sp>
    </p:spTree>
    <p:extLst>
      <p:ext uri="{BB962C8B-B14F-4D97-AF65-F5344CB8AC3E}">
        <p14:creationId xmlns:p14="http://schemas.microsoft.com/office/powerpoint/2010/main" val="196382809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D77BD08A-BE74-6C41-8F9E-D8958B297893}"/>
              </a:ext>
            </a:extLst>
          </p:cNvPr>
          <p:cNvSpPr txBox="1">
            <a:spLocks noChangeArrowheads="1"/>
          </p:cNvSpPr>
          <p:nvPr/>
        </p:nvSpPr>
        <p:spPr>
          <a:xfrm>
            <a:off x="394636" y="1623080"/>
            <a:ext cx="6463364" cy="4830255"/>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altLang="en-US" sz="2400" dirty="0">
                <a:solidFill>
                  <a:srgbClr val="002060"/>
                </a:solidFill>
                <a:latin typeface="+mn-lt"/>
              </a:rPr>
              <a:t>Méthode la plus sûre pour vérifier le diagnostic</a:t>
            </a:r>
          </a:p>
          <a:p>
            <a:endParaRPr lang="fr-FR" altLang="en-US" sz="2400" dirty="0">
              <a:solidFill>
                <a:srgbClr val="002060"/>
              </a:solidFill>
              <a:latin typeface="+mn-lt"/>
            </a:endParaRPr>
          </a:p>
          <a:p>
            <a:r>
              <a:rPr lang="fr-FR" altLang="en-US" sz="2400" dirty="0">
                <a:solidFill>
                  <a:srgbClr val="002060"/>
                </a:solidFill>
                <a:latin typeface="+mn-lt"/>
              </a:rPr>
              <a:t>Les agents pathogènes ont des périodes d’incubation qui pourraient permettre d’identifier la période d’exposition</a:t>
            </a:r>
          </a:p>
          <a:p>
            <a:endParaRPr lang="fr-FR" altLang="en-US" sz="2400" dirty="0">
              <a:solidFill>
                <a:srgbClr val="002060"/>
              </a:solidFill>
              <a:latin typeface="+mn-lt"/>
            </a:endParaRPr>
          </a:p>
          <a:p>
            <a:r>
              <a:rPr lang="fr-FR" altLang="en-US" sz="2400" dirty="0">
                <a:solidFill>
                  <a:srgbClr val="002060"/>
                </a:solidFill>
                <a:latin typeface="+mn-lt"/>
              </a:rPr>
              <a:t>Ne pas attendre le diagnostic en laboratoire pour aller de l’avant</a:t>
            </a:r>
          </a:p>
          <a:p>
            <a:endParaRPr lang="en-US" altLang="en-US" dirty="0"/>
          </a:p>
        </p:txBody>
      </p:sp>
      <p:sp>
        <p:nvSpPr>
          <p:cNvPr id="3" name="Rectangle 2">
            <a:extLst>
              <a:ext uri="{FF2B5EF4-FFF2-40B4-BE49-F238E27FC236}">
                <a16:creationId xmlns:a16="http://schemas.microsoft.com/office/drawing/2014/main" id="{09A5F9A8-C998-564A-9912-F9C9F249798B}"/>
              </a:ext>
            </a:extLst>
          </p:cNvPr>
          <p:cNvSpPr txBox="1">
            <a:spLocks noChangeArrowheads="1"/>
          </p:cNvSpPr>
          <p:nvPr/>
        </p:nvSpPr>
        <p:spPr>
          <a:xfrm>
            <a:off x="0" y="0"/>
            <a:ext cx="10293096" cy="90872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3 : Confirmation en laboratoire</a:t>
            </a:r>
          </a:p>
        </p:txBody>
      </p:sp>
      <p:pic>
        <p:nvPicPr>
          <p:cNvPr id="4" name="Picture 9" descr="MVC-026F">
            <a:extLst>
              <a:ext uri="{FF2B5EF4-FFF2-40B4-BE49-F238E27FC236}">
                <a16:creationId xmlns:a16="http://schemas.microsoft.com/office/drawing/2014/main" id="{1894E643-C863-1C46-B2A8-34C9B199F7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3431" y="1623081"/>
            <a:ext cx="3505200" cy="3451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9734594"/>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Préparation du terrain</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Confirmation de l’existence d’une épidémie</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29037" y="1101380"/>
            <a:ext cx="3424816" cy="1001235"/>
          </a:xfrm>
        </p:spPr>
        <p:txBody>
          <a:bodyPr>
            <a:noAutofit/>
          </a:bodyPr>
          <a:lstStyle/>
          <a:p>
            <a:r>
              <a:rPr lang="fr-FR" sz="2800" b="1" dirty="0">
                <a:solidFill>
                  <a:schemeClr val="bg1"/>
                </a:solidFill>
                <a:latin typeface="+mn-lt"/>
              </a:rPr>
              <a:t>Etape 4: </a:t>
            </a:r>
            <a:br>
              <a:rPr lang="fr-FR" sz="2800" b="1" dirty="0">
                <a:solidFill>
                  <a:schemeClr val="bg1"/>
                </a:solidFill>
                <a:latin typeface="+mn-lt"/>
              </a:rPr>
            </a:br>
            <a:r>
              <a:rPr lang="fr-FR" sz="2800" b="1" dirty="0">
                <a:solidFill>
                  <a:schemeClr val="bg1"/>
                </a:solidFill>
                <a:latin typeface="+mn-lt"/>
              </a:rPr>
              <a:t>Élaboration d’une définition de cas</a:t>
            </a:r>
            <a:br>
              <a:rPr lang="fr-FR" sz="2800" b="1" dirty="0">
                <a:solidFill>
                  <a:schemeClr val="bg1"/>
                </a:solidFill>
                <a:latin typeface="+mn-lt"/>
              </a:rPr>
            </a:br>
            <a:br>
              <a:rPr lang="fr-FR" sz="2800" b="1" dirty="0">
                <a:solidFill>
                  <a:schemeClr val="bg1"/>
                </a:solidFill>
                <a:latin typeface="+mn-lt"/>
              </a:rPr>
            </a:br>
            <a:br>
              <a:rPr lang="fr-FR" sz="2800" b="1" dirty="0">
                <a:solidFill>
                  <a:schemeClr val="bg1"/>
                </a:solidFill>
                <a:latin typeface="+mn-lt"/>
              </a:rPr>
            </a:br>
            <a:br>
              <a:rPr lang="fr-FR" altLang="en-US" sz="2800" b="1" dirty="0">
                <a:solidFill>
                  <a:schemeClr val="bg1"/>
                </a:solidFill>
                <a:latin typeface="+mn-lt"/>
                <a:ea typeface="ＭＳ Ｐゴシック" charset="-128"/>
              </a:rPr>
            </a:br>
            <a:endParaRPr lang="en-US" sz="2800" b="1" dirty="0">
              <a:solidFill>
                <a:schemeClr val="bg1"/>
              </a:solidFill>
              <a:latin typeface="+mn-lt"/>
            </a:endParaRPr>
          </a:p>
        </p:txBody>
      </p:sp>
    </p:spTree>
    <p:extLst>
      <p:ext uri="{BB962C8B-B14F-4D97-AF65-F5344CB8AC3E}">
        <p14:creationId xmlns:p14="http://schemas.microsoft.com/office/powerpoint/2010/main" val="221040313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85F5643-A118-444D-B4D2-8BDC56A26138}"/>
              </a:ext>
            </a:extLst>
          </p:cNvPr>
          <p:cNvSpPr txBox="1">
            <a:spLocks noChangeArrowheads="1"/>
          </p:cNvSpPr>
          <p:nvPr/>
        </p:nvSpPr>
        <p:spPr>
          <a:xfrm>
            <a:off x="482321" y="1268760"/>
            <a:ext cx="11234057" cy="5184576"/>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fr-FR" altLang="en-US" sz="2400" b="1" dirty="0">
                <a:solidFill>
                  <a:srgbClr val="002060"/>
                </a:solidFill>
                <a:latin typeface="+mn-lt"/>
                <a:cs typeface="Arial"/>
              </a:rPr>
              <a:t>Critères cliniques</a:t>
            </a:r>
          </a:p>
          <a:p>
            <a:pPr lvl="1">
              <a:spcBef>
                <a:spcPts val="600"/>
              </a:spcBef>
            </a:pPr>
            <a:r>
              <a:rPr lang="fr-FR" altLang="en-US" sz="2400" dirty="0">
                <a:solidFill>
                  <a:srgbClr val="002060"/>
                </a:solidFill>
                <a:latin typeface="+mn-lt"/>
                <a:cs typeface="Arial"/>
              </a:rPr>
              <a:t>Symptômes caractéristiques et signes cliniques</a:t>
            </a:r>
          </a:p>
          <a:p>
            <a:pPr lvl="1">
              <a:spcBef>
                <a:spcPts val="600"/>
              </a:spcBef>
            </a:pPr>
            <a:r>
              <a:rPr lang="fr-FR" altLang="en-US" sz="2400" dirty="0">
                <a:solidFill>
                  <a:srgbClr val="002060"/>
                </a:solidFill>
                <a:latin typeface="+mn-lt"/>
                <a:cs typeface="Arial"/>
              </a:rPr>
              <a:t>Données de laboratoire</a:t>
            </a:r>
          </a:p>
          <a:p>
            <a:pPr>
              <a:spcBef>
                <a:spcPts val="1200"/>
              </a:spcBef>
            </a:pPr>
            <a:r>
              <a:rPr lang="fr-FR" altLang="en-US" sz="2400" b="1" dirty="0">
                <a:solidFill>
                  <a:srgbClr val="002060"/>
                </a:solidFill>
                <a:latin typeface="+mn-lt"/>
                <a:cs typeface="Arial"/>
              </a:rPr>
              <a:t>Critères épidémiologiques </a:t>
            </a:r>
            <a:r>
              <a:rPr lang="fr-FR" altLang="en-US" sz="2400" dirty="0">
                <a:solidFill>
                  <a:srgbClr val="002060"/>
                </a:solidFill>
                <a:latin typeface="+mn-lt"/>
                <a:cs typeface="Arial"/>
              </a:rPr>
              <a:t>(uniquement pour les épidémies)</a:t>
            </a:r>
          </a:p>
          <a:p>
            <a:pPr lvl="1">
              <a:spcBef>
                <a:spcPts val="600"/>
              </a:spcBef>
            </a:pPr>
            <a:r>
              <a:rPr lang="fr-FR" altLang="en-US" sz="2400" dirty="0">
                <a:solidFill>
                  <a:srgbClr val="002060"/>
                </a:solidFill>
                <a:latin typeface="+mn-lt"/>
                <a:cs typeface="Arial"/>
              </a:rPr>
              <a:t>Temps</a:t>
            </a:r>
          </a:p>
          <a:p>
            <a:pPr lvl="1">
              <a:spcBef>
                <a:spcPts val="600"/>
              </a:spcBef>
            </a:pPr>
            <a:r>
              <a:rPr lang="fr-FR" altLang="en-US" sz="2400" dirty="0">
                <a:solidFill>
                  <a:srgbClr val="002060"/>
                </a:solidFill>
                <a:latin typeface="+mn-lt"/>
                <a:cs typeface="Arial"/>
              </a:rPr>
              <a:t>Lieu </a:t>
            </a:r>
            <a:endParaRPr lang="fr-FR" altLang="en-US" sz="2400" dirty="0">
              <a:solidFill>
                <a:srgbClr val="002060"/>
              </a:solidFill>
              <a:latin typeface="+mn-lt"/>
            </a:endParaRPr>
          </a:p>
          <a:p>
            <a:pPr lvl="1">
              <a:spcBef>
                <a:spcPts val="600"/>
              </a:spcBef>
            </a:pPr>
            <a:r>
              <a:rPr lang="fr-FR" altLang="en-US" sz="2400" dirty="0">
                <a:solidFill>
                  <a:srgbClr val="002060"/>
                </a:solidFill>
                <a:latin typeface="+mn-lt"/>
                <a:cs typeface="Arial"/>
              </a:rPr>
              <a:t>Personnes (lien épidémiologique)</a:t>
            </a:r>
          </a:p>
          <a:p>
            <a:r>
              <a:rPr lang="fr-FR" altLang="en-US" sz="2400" dirty="0">
                <a:solidFill>
                  <a:srgbClr val="002060"/>
                </a:solidFill>
                <a:latin typeface="+mn-lt"/>
                <a:cs typeface="Arial"/>
              </a:rPr>
              <a:t>Les critères doivent être aussi OBJECTIFS que possible</a:t>
            </a:r>
          </a:p>
          <a:p>
            <a:r>
              <a:rPr lang="fr-FR" altLang="en-US" sz="2400" dirty="0">
                <a:solidFill>
                  <a:srgbClr val="002060"/>
                </a:solidFill>
                <a:latin typeface="+mn-lt"/>
                <a:cs typeface="Arial"/>
              </a:rPr>
              <a:t>Ne devraient </a:t>
            </a:r>
            <a:r>
              <a:rPr lang="fr-FR" altLang="en-US" sz="2400" b="1" i="1" dirty="0">
                <a:solidFill>
                  <a:srgbClr val="002060"/>
                </a:solidFill>
                <a:latin typeface="+mn-lt"/>
                <a:cs typeface="Arial"/>
              </a:rPr>
              <a:t>pas</a:t>
            </a:r>
            <a:r>
              <a:rPr lang="fr-FR" altLang="en-US" sz="2400" dirty="0">
                <a:solidFill>
                  <a:srgbClr val="002060"/>
                </a:solidFill>
                <a:latin typeface="+mn-lt"/>
                <a:cs typeface="Arial"/>
              </a:rPr>
              <a:t> comprendre l’exposition présumée</a:t>
            </a:r>
          </a:p>
          <a:p>
            <a:pPr>
              <a:spcBef>
                <a:spcPts val="600"/>
              </a:spcBef>
            </a:pPr>
            <a:endParaRPr lang="ru-RU" altLang="en-US" dirty="0"/>
          </a:p>
          <a:p>
            <a:pPr>
              <a:spcBef>
                <a:spcPts val="1200"/>
              </a:spcBef>
              <a:buNone/>
            </a:pPr>
            <a:endParaRPr lang="en-US" altLang="en-US" dirty="0"/>
          </a:p>
        </p:txBody>
      </p:sp>
      <p:sp>
        <p:nvSpPr>
          <p:cNvPr id="3" name="Rectangle 2">
            <a:extLst>
              <a:ext uri="{FF2B5EF4-FFF2-40B4-BE49-F238E27FC236}">
                <a16:creationId xmlns:a16="http://schemas.microsoft.com/office/drawing/2014/main" id="{01ABBF74-F483-FB4B-A689-26A71D82D4A4}"/>
              </a:ext>
            </a:extLst>
          </p:cNvPr>
          <p:cNvSpPr txBox="1">
            <a:spLocks noChangeArrowheads="1"/>
          </p:cNvSpPr>
          <p:nvPr/>
        </p:nvSpPr>
        <p:spPr>
          <a:xfrm>
            <a:off x="0" y="0"/>
            <a:ext cx="7877908" cy="567446"/>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4 : Composantes d’une définition de cas</a:t>
            </a:r>
          </a:p>
        </p:txBody>
      </p:sp>
    </p:spTree>
    <p:extLst>
      <p:ext uri="{BB962C8B-B14F-4D97-AF65-F5344CB8AC3E}">
        <p14:creationId xmlns:p14="http://schemas.microsoft.com/office/powerpoint/2010/main" val="172242064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FA3FE79-8FB0-C44A-9B45-837E55F84AEE}"/>
              </a:ext>
            </a:extLst>
          </p:cNvPr>
          <p:cNvSpPr>
            <a:spLocks noChangeArrowheads="1"/>
          </p:cNvSpPr>
          <p:nvPr/>
        </p:nvSpPr>
        <p:spPr bwMode="auto">
          <a:xfrm>
            <a:off x="3580875" y="4542220"/>
            <a:ext cx="5030250" cy="830997"/>
          </a:xfrm>
          <a:prstGeom prst="rect">
            <a:avLst/>
          </a:prstGeom>
          <a:solidFill>
            <a:schemeClr val="bg1"/>
          </a:solid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b="1" dirty="0">
                <a:latin typeface="Tahoma" pitchFamily="34" charset="0"/>
                <a:cs typeface="Tahoma" pitchFamily="34" charset="0"/>
              </a:rPr>
              <a:t>Suspect ou Possible</a:t>
            </a:r>
          </a:p>
          <a:p>
            <a:pPr algn="ctr" eaLnBrk="1" hangingPunct="1">
              <a:spcBef>
                <a:spcPct val="0"/>
              </a:spcBef>
              <a:buClrTx/>
              <a:buFontTx/>
              <a:buNone/>
            </a:pPr>
            <a:r>
              <a:rPr lang="fr-FR" altLang="en-US" sz="2000" dirty="0">
                <a:latin typeface="Tahoma" pitchFamily="34" charset="0"/>
                <a:cs typeface="Tahoma" pitchFamily="34" charset="0"/>
              </a:rPr>
              <a:t>symptômes compatibles</a:t>
            </a:r>
          </a:p>
        </p:txBody>
      </p:sp>
      <p:sp>
        <p:nvSpPr>
          <p:cNvPr id="3" name="Rectangle 3">
            <a:extLst>
              <a:ext uri="{FF2B5EF4-FFF2-40B4-BE49-F238E27FC236}">
                <a16:creationId xmlns:a16="http://schemas.microsoft.com/office/drawing/2014/main" id="{7D089142-20BD-364D-9B9C-C133C462C3CE}"/>
              </a:ext>
            </a:extLst>
          </p:cNvPr>
          <p:cNvSpPr>
            <a:spLocks noChangeArrowheads="1"/>
          </p:cNvSpPr>
          <p:nvPr/>
        </p:nvSpPr>
        <p:spPr bwMode="auto">
          <a:xfrm>
            <a:off x="3988408" y="3285695"/>
            <a:ext cx="4215184"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b="1" dirty="0">
                <a:latin typeface="Tahoma" pitchFamily="34" charset="0"/>
                <a:cs typeface="Tahoma" pitchFamily="34" charset="0"/>
              </a:rPr>
              <a:t>Probable</a:t>
            </a:r>
          </a:p>
          <a:p>
            <a:pPr algn="ctr" eaLnBrk="1" hangingPunct="1">
              <a:spcBef>
                <a:spcPct val="0"/>
              </a:spcBef>
              <a:buClrTx/>
              <a:buFontTx/>
              <a:buNone/>
            </a:pPr>
            <a:r>
              <a:rPr lang="fr-FR" altLang="en-US" sz="2000" dirty="0">
                <a:latin typeface="Tahoma" pitchFamily="34" charset="0"/>
                <a:cs typeface="Tahoma" pitchFamily="34" charset="0"/>
              </a:rPr>
              <a:t>Lien épidémiologique,</a:t>
            </a:r>
          </a:p>
          <a:p>
            <a:pPr algn="ctr" eaLnBrk="1" hangingPunct="1">
              <a:spcBef>
                <a:spcPct val="0"/>
              </a:spcBef>
              <a:buClrTx/>
              <a:buFontTx/>
              <a:buNone/>
            </a:pPr>
            <a:r>
              <a:rPr lang="fr-FR" altLang="en-US" sz="2000" dirty="0">
                <a:latin typeface="Tahoma" pitchFamily="34" charset="0"/>
                <a:cs typeface="Tahoma" pitchFamily="34" charset="0"/>
              </a:rPr>
              <a:t>symptômes compatibles</a:t>
            </a:r>
          </a:p>
        </p:txBody>
      </p:sp>
      <p:sp>
        <p:nvSpPr>
          <p:cNvPr id="4" name="Rectangle 4">
            <a:extLst>
              <a:ext uri="{FF2B5EF4-FFF2-40B4-BE49-F238E27FC236}">
                <a16:creationId xmlns:a16="http://schemas.microsoft.com/office/drawing/2014/main" id="{62D0335E-8658-544E-AC60-D6A5A62624AD}"/>
              </a:ext>
            </a:extLst>
          </p:cNvPr>
          <p:cNvSpPr>
            <a:spLocks noChangeArrowheads="1"/>
          </p:cNvSpPr>
          <p:nvPr/>
        </p:nvSpPr>
        <p:spPr bwMode="auto">
          <a:xfrm>
            <a:off x="4583832" y="2031843"/>
            <a:ext cx="3096344" cy="1138773"/>
          </a:xfrm>
          <a:prstGeom prst="rect">
            <a:avLst/>
          </a:prstGeom>
          <a:noFill/>
          <a:ln w="9525" algn="ctr">
            <a:solidFill>
              <a:schemeClr val="tx1"/>
            </a:solidFill>
            <a:miter lim="800000"/>
            <a:headEnd/>
            <a:tailEnd/>
          </a:ln>
        </p:spPr>
        <p:txBody>
          <a:bodyPr wrap="square" anchor="ctr">
            <a:spAutoFit/>
          </a:bodyP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b="1" dirty="0">
                <a:latin typeface="Tahoma" pitchFamily="34" charset="0"/>
                <a:cs typeface="Tahoma" pitchFamily="34" charset="0"/>
              </a:rPr>
              <a:t>Confirmé</a:t>
            </a:r>
          </a:p>
          <a:p>
            <a:pPr algn="ctr" eaLnBrk="1" hangingPunct="1">
              <a:spcBef>
                <a:spcPct val="0"/>
              </a:spcBef>
              <a:buClrTx/>
              <a:buFontTx/>
              <a:buNone/>
            </a:pPr>
            <a:r>
              <a:rPr lang="fr-FR" altLang="en-US" sz="2000" dirty="0">
                <a:latin typeface="Tahoma" pitchFamily="34" charset="0"/>
                <a:cs typeface="Tahoma" pitchFamily="34" charset="0"/>
              </a:rPr>
              <a:t>Confirmé en laboratoire, symptômes compatibles</a:t>
            </a:r>
          </a:p>
        </p:txBody>
      </p:sp>
      <p:sp>
        <p:nvSpPr>
          <p:cNvPr id="5" name="Rectangle 5">
            <a:extLst>
              <a:ext uri="{FF2B5EF4-FFF2-40B4-BE49-F238E27FC236}">
                <a16:creationId xmlns:a16="http://schemas.microsoft.com/office/drawing/2014/main" id="{52B46474-6B46-FE43-B112-94997D19DE21}"/>
              </a:ext>
            </a:extLst>
          </p:cNvPr>
          <p:cNvSpPr txBox="1">
            <a:spLocks noChangeArrowheads="1"/>
          </p:cNvSpPr>
          <p:nvPr/>
        </p:nvSpPr>
        <p:spPr>
          <a:xfrm>
            <a:off x="80846" y="11229"/>
            <a:ext cx="9144000" cy="990600"/>
          </a:xfrm>
          <a:prstGeom prst="rect">
            <a:avLst/>
          </a:prstGeom>
        </p:spPr>
        <p:txBody>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Définitions de cas à plusieurs degrés </a:t>
            </a:r>
          </a:p>
        </p:txBody>
      </p:sp>
      <p:sp>
        <p:nvSpPr>
          <p:cNvPr id="6" name="Line 6">
            <a:extLst>
              <a:ext uri="{FF2B5EF4-FFF2-40B4-BE49-F238E27FC236}">
                <a16:creationId xmlns:a16="http://schemas.microsoft.com/office/drawing/2014/main" id="{06581E85-7326-594C-B3FA-4C2E48E9BF11}"/>
              </a:ext>
            </a:extLst>
          </p:cNvPr>
          <p:cNvSpPr>
            <a:spLocks noChangeShapeType="1"/>
          </p:cNvSpPr>
          <p:nvPr/>
        </p:nvSpPr>
        <p:spPr bwMode="auto">
          <a:xfrm flipV="1">
            <a:off x="2499625" y="2216267"/>
            <a:ext cx="2075305" cy="2919412"/>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7" name="Line 7">
            <a:extLst>
              <a:ext uri="{FF2B5EF4-FFF2-40B4-BE49-F238E27FC236}">
                <a16:creationId xmlns:a16="http://schemas.microsoft.com/office/drawing/2014/main" id="{CA038C46-EE51-9F4D-BC0B-58CDAFCC8658}"/>
              </a:ext>
            </a:extLst>
          </p:cNvPr>
          <p:cNvSpPr>
            <a:spLocks noChangeShapeType="1"/>
          </p:cNvSpPr>
          <p:nvPr/>
        </p:nvSpPr>
        <p:spPr bwMode="auto">
          <a:xfrm>
            <a:off x="7752185" y="2276873"/>
            <a:ext cx="2096944" cy="2892586"/>
          </a:xfrm>
          <a:prstGeom prst="line">
            <a:avLst/>
          </a:prstGeom>
          <a:noFill/>
          <a:ln w="63500">
            <a:solidFill>
              <a:srgbClr val="006600"/>
            </a:solidFill>
            <a:round/>
            <a:headEnd w="lg" len="lg"/>
            <a:tailEnd type="triangle" w="lg" len="lg"/>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8">
            <a:extLst>
              <a:ext uri="{FF2B5EF4-FFF2-40B4-BE49-F238E27FC236}">
                <a16:creationId xmlns:a16="http://schemas.microsoft.com/office/drawing/2014/main" id="{18CE1527-6B6D-DB42-B55D-E30FB93B4733}"/>
              </a:ext>
            </a:extLst>
          </p:cNvPr>
          <p:cNvSpPr>
            <a:spLocks noChangeArrowheads="1"/>
          </p:cNvSpPr>
          <p:nvPr/>
        </p:nvSpPr>
        <p:spPr bwMode="auto">
          <a:xfrm rot="-8640000">
            <a:off x="2868648" y="2056779"/>
            <a:ext cx="4318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dirty="0">
                <a:latin typeface="Tahoma" pitchFamily="34" charset="0"/>
                <a:cs typeface="Tahoma" pitchFamily="34" charset="0"/>
              </a:rPr>
              <a:t>Plus certain</a:t>
            </a:r>
          </a:p>
        </p:txBody>
      </p:sp>
      <p:sp>
        <p:nvSpPr>
          <p:cNvPr id="9" name="Rectangle 9">
            <a:extLst>
              <a:ext uri="{FF2B5EF4-FFF2-40B4-BE49-F238E27FC236}">
                <a16:creationId xmlns:a16="http://schemas.microsoft.com/office/drawing/2014/main" id="{D8A92714-9FAA-BE47-B9A7-0FFE67BD5268}"/>
              </a:ext>
            </a:extLst>
          </p:cNvPr>
          <p:cNvSpPr>
            <a:spLocks noChangeArrowheads="1"/>
          </p:cNvSpPr>
          <p:nvPr/>
        </p:nvSpPr>
        <p:spPr bwMode="auto">
          <a:xfrm rot="19458870">
            <a:off x="8788518" y="1794099"/>
            <a:ext cx="720725"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nchor="ctr"/>
          <a:lstStyle>
            <a:lvl1pPr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FR" altLang="en-US" dirty="0">
                <a:latin typeface="Tahoma" pitchFamily="34" charset="0"/>
                <a:cs typeface="Tahoma" pitchFamily="34" charset="0"/>
              </a:rPr>
              <a:t>Plus inclusif</a:t>
            </a:r>
          </a:p>
        </p:txBody>
      </p:sp>
    </p:spTree>
    <p:extLst>
      <p:ext uri="{BB962C8B-B14F-4D97-AF65-F5344CB8AC3E}">
        <p14:creationId xmlns:p14="http://schemas.microsoft.com/office/powerpoint/2010/main" val="271584878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Préparation du terrain</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Confirmation de l’existence d’une épidémie</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29037" y="1053255"/>
            <a:ext cx="3790576" cy="1001235"/>
          </a:xfrm>
        </p:spPr>
        <p:txBody>
          <a:bodyPr lIns="45719" tIns="45720" rIns="45719" bIns="45720" anchor="ctr">
            <a:noAutofit/>
          </a:bodyPr>
          <a:lstStyle/>
          <a:p>
            <a:r>
              <a:rPr lang="fr-FR" b="1" dirty="0">
                <a:solidFill>
                  <a:schemeClr val="bg1"/>
                </a:solidFill>
                <a:latin typeface="+mn-lt"/>
              </a:rPr>
              <a:t>Etape 5: Recherche systématique des cas et collecte des informations</a:t>
            </a:r>
            <a:br>
              <a:rPr lang="fr-FR" b="1" dirty="0">
                <a:latin typeface="+mn-lt"/>
              </a:rPr>
            </a:br>
            <a:br>
              <a:rPr lang="fr-FR" b="1" dirty="0">
                <a:latin typeface="+mn-lt"/>
              </a:rPr>
            </a:br>
            <a:br>
              <a:rPr lang="fr-FR" b="1" dirty="0">
                <a:latin typeface="+mn-lt"/>
              </a:rPr>
            </a:br>
            <a:br>
              <a:rPr lang="fr-FR" b="1" dirty="0">
                <a:latin typeface="+mn-lt"/>
              </a:rPr>
            </a:br>
            <a:br>
              <a:rPr lang="fr-FR" altLang="en-US" b="1" dirty="0">
                <a:latin typeface="+mn-lt"/>
                <a:ea typeface="ＭＳ Ｐゴシック" charset="-128"/>
              </a:rPr>
            </a:br>
            <a:endParaRPr lang="en-US" b="1" dirty="0">
              <a:solidFill>
                <a:schemeClr val="bg1"/>
              </a:solidFill>
              <a:latin typeface="+mn-lt"/>
            </a:endParaRPr>
          </a:p>
        </p:txBody>
      </p:sp>
    </p:spTree>
    <p:extLst>
      <p:ext uri="{BB962C8B-B14F-4D97-AF65-F5344CB8AC3E}">
        <p14:creationId xmlns:p14="http://schemas.microsoft.com/office/powerpoint/2010/main" val="210892172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2A2A0CA-EA41-C347-8DCB-12AE91620A2F}"/>
              </a:ext>
            </a:extLst>
          </p:cNvPr>
          <p:cNvSpPr txBox="1">
            <a:spLocks noChangeArrowheads="1"/>
          </p:cNvSpPr>
          <p:nvPr/>
        </p:nvSpPr>
        <p:spPr>
          <a:xfrm>
            <a:off x="581205" y="1671207"/>
            <a:ext cx="10901733" cy="4320480"/>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fr-FR" altLang="en-US" sz="2400" dirty="0">
                <a:solidFill>
                  <a:srgbClr val="002060"/>
                </a:solidFill>
                <a:latin typeface="+mn-lt"/>
              </a:rPr>
              <a:t>Contacter les établissements de santé</a:t>
            </a:r>
          </a:p>
          <a:p>
            <a:pPr>
              <a:spcBef>
                <a:spcPts val="1200"/>
              </a:spcBef>
            </a:pPr>
            <a:r>
              <a:rPr lang="fr-FR" altLang="en-US" sz="2400" dirty="0">
                <a:solidFill>
                  <a:srgbClr val="002060"/>
                </a:solidFill>
                <a:latin typeface="+mn-lt"/>
              </a:rPr>
              <a:t>Contacter les laboratoires</a:t>
            </a:r>
          </a:p>
          <a:p>
            <a:pPr>
              <a:spcBef>
                <a:spcPts val="1200"/>
              </a:spcBef>
            </a:pPr>
            <a:r>
              <a:rPr lang="fr-FR" altLang="en-US" sz="2400" dirty="0">
                <a:solidFill>
                  <a:srgbClr val="002060"/>
                </a:solidFill>
                <a:latin typeface="+mn-lt"/>
              </a:rPr>
              <a:t>Contacter les agents de santé communautaires</a:t>
            </a:r>
          </a:p>
          <a:p>
            <a:pPr>
              <a:spcBef>
                <a:spcPts val="1200"/>
              </a:spcBef>
            </a:pPr>
            <a:r>
              <a:rPr lang="fr-FR" altLang="en-US" sz="2400" dirty="0">
                <a:solidFill>
                  <a:srgbClr val="002060"/>
                </a:solidFill>
                <a:latin typeface="+mn-lt"/>
              </a:rPr>
              <a:t>Contacter les autres districts</a:t>
            </a:r>
          </a:p>
          <a:p>
            <a:pPr>
              <a:spcBef>
                <a:spcPts val="1200"/>
              </a:spcBef>
            </a:pPr>
            <a:r>
              <a:rPr lang="fr-FR" altLang="en-US" sz="2400" dirty="0">
                <a:solidFill>
                  <a:srgbClr val="002060"/>
                </a:solidFill>
                <a:latin typeface="+mn-lt"/>
              </a:rPr>
              <a:t>Parler avec les patients</a:t>
            </a:r>
          </a:p>
          <a:p>
            <a:pPr>
              <a:spcBef>
                <a:spcPts val="1200"/>
              </a:spcBef>
            </a:pPr>
            <a:r>
              <a:rPr lang="fr-FR" altLang="en-US" sz="2400" dirty="0">
                <a:solidFill>
                  <a:srgbClr val="002060"/>
                </a:solidFill>
                <a:latin typeface="+mn-lt"/>
              </a:rPr>
              <a:t>Les médias </a:t>
            </a:r>
            <a:r>
              <a:rPr lang="fr-FR" altLang="en-US" sz="2400" dirty="0">
                <a:latin typeface="+mn-lt"/>
              </a:rPr>
              <a:t>?</a:t>
            </a:r>
          </a:p>
        </p:txBody>
      </p:sp>
      <p:sp>
        <p:nvSpPr>
          <p:cNvPr id="3" name="Rectangle 2">
            <a:extLst>
              <a:ext uri="{FF2B5EF4-FFF2-40B4-BE49-F238E27FC236}">
                <a16:creationId xmlns:a16="http://schemas.microsoft.com/office/drawing/2014/main" id="{2126A3DE-5907-724D-ADD0-83D8ECD48BFB}"/>
              </a:ext>
            </a:extLst>
          </p:cNvPr>
          <p:cNvSpPr txBox="1">
            <a:spLocks noChangeArrowheads="1"/>
          </p:cNvSpPr>
          <p:nvPr/>
        </p:nvSpPr>
        <p:spPr>
          <a:xfrm>
            <a:off x="-38500" y="-30624"/>
            <a:ext cx="9144000" cy="987552"/>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5 : Recherche systématique des cas </a:t>
            </a:r>
          </a:p>
        </p:txBody>
      </p:sp>
    </p:spTree>
    <p:extLst>
      <p:ext uri="{BB962C8B-B14F-4D97-AF65-F5344CB8AC3E}">
        <p14:creationId xmlns:p14="http://schemas.microsoft.com/office/powerpoint/2010/main" val="2853394277"/>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3">
            <a:extLst>
              <a:ext uri="{FF2B5EF4-FFF2-40B4-BE49-F238E27FC236}">
                <a16:creationId xmlns:a16="http://schemas.microsoft.com/office/drawing/2014/main" id="{5BCCD14C-46B8-BD44-AFB1-ADA4F5136828}"/>
              </a:ext>
            </a:extLst>
          </p:cNvPr>
          <p:cNvGraphicFramePr>
            <a:graphicFrameLocks/>
          </p:cNvGraphicFramePr>
          <p:nvPr>
            <p:extLst>
              <p:ext uri="{D42A27DB-BD31-4B8C-83A1-F6EECF244321}">
                <p14:modId xmlns:p14="http://schemas.microsoft.com/office/powerpoint/2010/main" val="3855423409"/>
              </p:ext>
            </p:extLst>
          </p:nvPr>
        </p:nvGraphicFramePr>
        <p:xfrm>
          <a:off x="1881188" y="1268760"/>
          <a:ext cx="8402638" cy="4824537"/>
        </p:xfrm>
        <a:graphic>
          <a:graphicData uri="http://schemas.openxmlformats.org/drawingml/2006/table">
            <a:tbl>
              <a:tblPr/>
              <a:tblGrid>
                <a:gridCol w="835322">
                  <a:extLst>
                    <a:ext uri="{9D8B030D-6E8A-4147-A177-3AD203B41FA5}">
                      <a16:colId xmlns:a16="http://schemas.microsoft.com/office/drawing/2014/main" val="20000"/>
                    </a:ext>
                  </a:extLst>
                </a:gridCol>
                <a:gridCol w="1291258">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gridCol w="1584176">
                  <a:extLst>
                    <a:ext uri="{9D8B030D-6E8A-4147-A177-3AD203B41FA5}">
                      <a16:colId xmlns:a16="http://schemas.microsoft.com/office/drawing/2014/main" val="20003"/>
                    </a:ext>
                  </a:extLst>
                </a:gridCol>
                <a:gridCol w="936104">
                  <a:extLst>
                    <a:ext uri="{9D8B030D-6E8A-4147-A177-3AD203B41FA5}">
                      <a16:colId xmlns:a16="http://schemas.microsoft.com/office/drawing/2014/main" val="20004"/>
                    </a:ext>
                  </a:extLst>
                </a:gridCol>
                <a:gridCol w="1008112">
                  <a:extLst>
                    <a:ext uri="{9D8B030D-6E8A-4147-A177-3AD203B41FA5}">
                      <a16:colId xmlns:a16="http://schemas.microsoft.com/office/drawing/2014/main" val="20005"/>
                    </a:ext>
                  </a:extLst>
                </a:gridCol>
                <a:gridCol w="639608">
                  <a:extLst>
                    <a:ext uri="{9D8B030D-6E8A-4147-A177-3AD203B41FA5}">
                      <a16:colId xmlns:a16="http://schemas.microsoft.com/office/drawing/2014/main" val="20006"/>
                    </a:ext>
                  </a:extLst>
                </a:gridCol>
                <a:gridCol w="1099946">
                  <a:extLst>
                    <a:ext uri="{9D8B030D-6E8A-4147-A177-3AD203B41FA5}">
                      <a16:colId xmlns:a16="http://schemas.microsoft.com/office/drawing/2014/main" val="20007"/>
                    </a:ext>
                  </a:extLst>
                </a:gridCol>
              </a:tblGrid>
              <a:tr h="58950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endParaRPr kumimoji="0" lang="fr-FR" sz="1600" b="0" i="0" u="none" strike="noStrike" cap="none" normalizeH="0" baseline="0" noProof="0">
                        <a:ln>
                          <a:noFill/>
                        </a:ln>
                        <a:solidFill>
                          <a:schemeClr val="tx1"/>
                        </a:solidFill>
                        <a:effectLst/>
                        <a:latin typeface="Arial" pitchFamily="34" charset="0"/>
                        <a:cs typeface="Times New Roman" pitchFamily="18" charset="0"/>
                      </a:endParaRPr>
                    </a:p>
                  </a:txBody>
                  <a:tcPr marL="91822" marR="91822"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endParaRPr kumimoji="0" lang="fr-FR" sz="1600" b="0" i="0" u="none" strike="noStrike" cap="none" normalizeH="0" baseline="0" noProof="0">
                        <a:ln>
                          <a:noFill/>
                        </a:ln>
                        <a:solidFill>
                          <a:schemeClr val="tx1"/>
                        </a:solidFill>
                        <a:effectLst/>
                        <a:latin typeface="Arial" pitchFamily="34" charset="0"/>
                        <a:cs typeface="Times New Roman" pitchFamily="18" charset="0"/>
                      </a:endParaRPr>
                    </a:p>
                  </a:txBody>
                  <a:tcPr marL="91822" marR="91822"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gridSpan="3">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dirty="0">
                          <a:ln>
                            <a:noFill/>
                          </a:ln>
                          <a:solidFill>
                            <a:schemeClr val="tx1"/>
                          </a:solidFill>
                          <a:effectLst/>
                          <a:latin typeface="Arial" pitchFamily="34" charset="0"/>
                          <a:cs typeface="Times New Roman" pitchFamily="18" charset="0"/>
                        </a:rPr>
                        <a:t>Signes/symptômes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Labos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gridSpan="2">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Données démographiques</a:t>
                      </a:r>
                    </a:p>
                  </a:txBody>
                  <a:tcPr marL="91822" marR="91822" marT="45725" marB="45725"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hMerge="1">
                  <a:txBody>
                    <a:bodyPr/>
                    <a:lstStyle/>
                    <a:p>
                      <a:endParaRPr lang="en-US"/>
                    </a:p>
                  </a:txBody>
                  <a:tcPr/>
                </a:tc>
                <a:extLst>
                  <a:ext uri="{0D108BD9-81ED-4DB2-BD59-A6C34878D82A}">
                    <a16:rowId xmlns:a16="http://schemas.microsoft.com/office/drawing/2014/main" val="10000"/>
                  </a:ext>
                </a:extLst>
              </a:tr>
              <a:tr h="1085912">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dirty="0">
                          <a:ln>
                            <a:noFill/>
                          </a:ln>
                          <a:solidFill>
                            <a:schemeClr val="tx1"/>
                          </a:solidFill>
                          <a:effectLst/>
                          <a:latin typeface="Arial" pitchFamily="34" charset="0"/>
                          <a:cs typeface="Times New Roman" pitchFamily="18" charset="0"/>
                        </a:rPr>
                        <a:t>Cas</a:t>
                      </a:r>
                    </a:p>
                  </a:txBody>
                  <a:tcPr marL="91822" marR="91822" marT="45725" marB="45725" anchor="b"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Date d’apparition des symptômes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Diarrhée</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Vomissements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Fièvre &gt;37 </a:t>
                      </a:r>
                      <a:r>
                        <a:rPr kumimoji="0" lang="fr-FR" sz="1600" b="0" i="0" u="none" strike="noStrike" cap="none" normalizeH="0" baseline="30000" noProof="0">
                          <a:ln>
                            <a:noFill/>
                          </a:ln>
                          <a:solidFill>
                            <a:schemeClr val="tx1"/>
                          </a:solidFill>
                          <a:effectLst/>
                          <a:latin typeface="Arial" pitchFamily="34" charset="0"/>
                          <a:cs typeface="Times New Roman" pitchFamily="18" charset="0"/>
                        </a:rPr>
                        <a:t>o</a:t>
                      </a:r>
                      <a:r>
                        <a:rPr kumimoji="0" lang="fr-FR" sz="1600" b="0" i="0" u="none" strike="noStrike" cap="none" normalizeH="0" baseline="0" noProof="0">
                          <a:ln>
                            <a:noFill/>
                          </a:ln>
                          <a:solidFill>
                            <a:schemeClr val="tx1"/>
                          </a:solidFill>
                          <a:effectLst/>
                          <a:latin typeface="Arial" pitchFamily="34" charset="0"/>
                          <a:cs typeface="Times New Roman" pitchFamily="18" charset="0"/>
                        </a:rPr>
                        <a:t>C</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Résultat culture des selles</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Âge</a:t>
                      </a:r>
                    </a:p>
                  </a:txBody>
                  <a:tcPr marL="91822" marR="91822" marT="45725" marB="45725" anchor="b"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Sexe</a:t>
                      </a:r>
                    </a:p>
                  </a:txBody>
                  <a:tcPr marL="91822" marR="91822" marT="45725" marB="45725" anchor="b"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66">
                        <a:alpha val="30196"/>
                      </a:srgbClr>
                    </a:solidFill>
                  </a:tcPr>
                </a:tc>
                <a:extLst>
                  <a:ext uri="{0D108BD9-81ED-4DB2-BD59-A6C34878D82A}">
                    <a16:rowId xmlns:a16="http://schemas.microsoft.com/office/drawing/2014/main" val="10001"/>
                  </a:ext>
                </a:extLst>
              </a:tr>
              <a:tr h="589500">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1</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22/10/14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 fait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Positif</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19</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H</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1925">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25/10/14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Négatif</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17</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F</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1925">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3</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22/10/14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Positif</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23</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F</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1925">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4</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27/10/14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En cours</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18</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1925">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5</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23/10/14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Positif</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21</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H</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511925">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6</a:t>
                      </a:r>
                    </a:p>
                  </a:txBody>
                  <a:tcPr marL="91822" marR="91822" marT="45725" marB="45725"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21/10/14</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OUI</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Non fait</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a:ln>
                            <a:noFill/>
                          </a:ln>
                          <a:solidFill>
                            <a:schemeClr val="tx1"/>
                          </a:solidFill>
                          <a:effectLst/>
                          <a:latin typeface="Arial" pitchFamily="34" charset="0"/>
                          <a:cs typeface="Times New Roman" pitchFamily="18" charset="0"/>
                        </a:rPr>
                        <a:t>18</a:t>
                      </a:r>
                    </a:p>
                  </a:txBody>
                  <a:tcPr marL="91822" marR="91822" marT="45725" marB="45725"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Tx/>
                        <a:buFont typeface="Wingdings" pitchFamily="2" charset="2"/>
                        <a:buNone/>
                        <a:tabLst/>
                      </a:pPr>
                      <a:r>
                        <a:rPr kumimoji="0" lang="fr-FR" sz="1600" b="0" i="0" u="none" strike="noStrike" cap="none" normalizeH="0" baseline="0" noProof="0" dirty="0">
                          <a:ln>
                            <a:noFill/>
                          </a:ln>
                          <a:solidFill>
                            <a:schemeClr val="tx1"/>
                          </a:solidFill>
                          <a:effectLst/>
                          <a:latin typeface="Arial" pitchFamily="34" charset="0"/>
                          <a:cs typeface="Times New Roman" pitchFamily="18" charset="0"/>
                        </a:rPr>
                        <a:t>F</a:t>
                      </a:r>
                    </a:p>
                  </a:txBody>
                  <a:tcPr marL="91822" marR="91822" marT="45725" marB="45725"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 name="Rectangle 2">
            <a:extLst>
              <a:ext uri="{FF2B5EF4-FFF2-40B4-BE49-F238E27FC236}">
                <a16:creationId xmlns:a16="http://schemas.microsoft.com/office/drawing/2014/main" id="{A4A9ACB2-609A-CB41-9A01-FC38F13F9132}"/>
              </a:ext>
            </a:extLst>
          </p:cNvPr>
          <p:cNvSpPr txBox="1">
            <a:spLocks noChangeArrowheads="1"/>
          </p:cNvSpPr>
          <p:nvPr/>
        </p:nvSpPr>
        <p:spPr>
          <a:xfrm>
            <a:off x="0" y="0"/>
            <a:ext cx="7565457" cy="1392216"/>
          </a:xfrm>
          <a:prstGeom prst="rect">
            <a:avLst/>
          </a:prstGeom>
        </p:spPr>
        <p:txBody>
          <a:bodyPr lIns="91440" tIns="45720" rIns="91440" bIns="4572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cs typeface="Arial"/>
              </a:rPr>
              <a:t>Étape 5 : Enregistrer systématiquement les informations – listes descriptives</a:t>
            </a:r>
          </a:p>
        </p:txBody>
      </p:sp>
    </p:spTree>
    <p:extLst>
      <p:ext uri="{BB962C8B-B14F-4D97-AF65-F5344CB8AC3E}">
        <p14:creationId xmlns:p14="http://schemas.microsoft.com/office/powerpoint/2010/main" val="142954680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BADEEDF3-5C51-6447-B423-BD10A5025C53}"/>
              </a:ext>
            </a:extLst>
          </p:cNvPr>
          <p:cNvSpPr txBox="1">
            <a:spLocks noChangeArrowheads="1"/>
          </p:cNvSpPr>
          <p:nvPr/>
        </p:nvSpPr>
        <p:spPr>
          <a:xfrm>
            <a:off x="4531806" y="1298448"/>
            <a:ext cx="6973557" cy="4388919"/>
          </a:xfrm>
          <a:prstGeom prst="rect">
            <a:avLst/>
          </a:prstGeom>
        </p:spPr>
        <p:txBody>
          <a:bodyPr lIns="91440" tIns="45720" rIns="91440" bIns="4572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Préparation du terrain</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Confirmation de l’existence d’une flambée épidémique</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Vérification du diagnostic</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Élaboration d’une définition de cas</a:t>
            </a:r>
          </a:p>
          <a:p>
            <a:pPr marL="609600" indent="-609600">
              <a:spcBef>
                <a:spcPts val="1200"/>
              </a:spcBef>
              <a:buSzPct val="100000"/>
              <a:buFont typeface="Arial" charset="0"/>
              <a:buAutoNum type="arabicPeriod"/>
            </a:pPr>
            <a:r>
              <a:rPr lang="fr-FR" altLang="en-US" sz="2600" dirty="0">
                <a:solidFill>
                  <a:schemeClr val="bg1">
                    <a:lumMod val="65000"/>
                  </a:schemeClr>
                </a:solidFill>
                <a:latin typeface="+mn-lt"/>
                <a:ea typeface="ＭＳ Ｐゴシック"/>
                <a:cs typeface="Arial"/>
              </a:rPr>
              <a:t>Recherche systématique des cas et enregistrement des informations</a:t>
            </a:r>
          </a:p>
          <a:p>
            <a:pPr marL="609600" indent="-609600">
              <a:spcBef>
                <a:spcPts val="1200"/>
              </a:spcBef>
              <a:buSzPct val="100000"/>
              <a:buFont typeface="Arial" charset="0"/>
              <a:buAutoNum type="arabicPeriod"/>
            </a:pPr>
            <a:r>
              <a:rPr lang="fr-FR" altLang="en-US" sz="2600" dirty="0">
                <a:solidFill>
                  <a:schemeClr val="tx1"/>
                </a:solidFill>
                <a:latin typeface="+mn-lt"/>
                <a:ea typeface="ＭＳ Ｐゴシック"/>
                <a:cs typeface="Arial"/>
              </a:rPr>
              <a:t>Réalisation d’une épidémiologie  descriptive</a:t>
            </a:r>
          </a:p>
          <a:p>
            <a:pPr marL="609600" indent="-609600">
              <a:buSzPct val="100000"/>
              <a:buNone/>
            </a:pPr>
            <a:endParaRPr lang="en-US" altLang="en-US" dirty="0">
              <a:solidFill>
                <a:schemeClr val="bg1">
                  <a:lumMod val="65000"/>
                </a:schemeClr>
              </a:solidFill>
              <a:latin typeface="+mn-lt"/>
            </a:endParaRPr>
          </a:p>
        </p:txBody>
      </p:sp>
      <p:sp>
        <p:nvSpPr>
          <p:cNvPr id="8" name="Title 7">
            <a:extLst>
              <a:ext uri="{FF2B5EF4-FFF2-40B4-BE49-F238E27FC236}">
                <a16:creationId xmlns:a16="http://schemas.microsoft.com/office/drawing/2014/main" id="{CE62D63F-770F-486F-865B-5F68651642B7}"/>
              </a:ext>
            </a:extLst>
          </p:cNvPr>
          <p:cNvSpPr>
            <a:spLocks noGrp="1"/>
          </p:cNvSpPr>
          <p:nvPr>
            <p:ph type="title"/>
          </p:nvPr>
        </p:nvSpPr>
        <p:spPr>
          <a:xfrm>
            <a:off x="329037" y="77003"/>
            <a:ext cx="3790576" cy="1386037"/>
          </a:xfrm>
        </p:spPr>
        <p:txBody>
          <a:bodyPr>
            <a:noAutofit/>
          </a:bodyPr>
          <a:lstStyle/>
          <a:p>
            <a:r>
              <a:rPr lang="fr-FR" sz="2800" b="1" dirty="0">
                <a:solidFill>
                  <a:schemeClr val="bg1"/>
                </a:solidFill>
                <a:latin typeface="+mn-lt"/>
              </a:rPr>
              <a:t>Etape 6: Réalisation d’une épidémiologie  descriptive</a:t>
            </a:r>
            <a:endParaRPr lang="en-US" sz="2800" b="1" dirty="0">
              <a:solidFill>
                <a:schemeClr val="bg1"/>
              </a:solidFill>
              <a:latin typeface="+mn-lt"/>
            </a:endParaRPr>
          </a:p>
        </p:txBody>
      </p:sp>
    </p:spTree>
    <p:extLst>
      <p:ext uri="{BB962C8B-B14F-4D97-AF65-F5344CB8AC3E}">
        <p14:creationId xmlns:p14="http://schemas.microsoft.com/office/powerpoint/2010/main" val="126671190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Rectangle 3"/>
          <p:cNvSpPr txBox="1">
            <a:spLocks noGrp="1"/>
          </p:cNvSpPr>
          <p:nvPr>
            <p:ph type="body" idx="1"/>
          </p:nvPr>
        </p:nvSpPr>
        <p:spPr>
          <a:xfrm>
            <a:off x="4678092" y="1480225"/>
            <a:ext cx="6997351" cy="4258579"/>
          </a:xfrm>
          <a:prstGeom prst="rect">
            <a:avLst/>
          </a:prstGeom>
        </p:spPr>
        <p:txBody>
          <a:bodyPr lIns="45719" tIns="45720" rIns="45719" bIns="45720" anchor="t">
            <a:normAutofit/>
          </a:bodyPr>
          <a:lstStyle/>
          <a:p>
            <a:pPr>
              <a:spcBef>
                <a:spcPts val="900"/>
              </a:spcBef>
            </a:pPr>
            <a:r>
              <a:rPr lang="fr-FR" b="1" dirty="0">
                <a:solidFill>
                  <a:schemeClr val="tx1"/>
                </a:solidFill>
                <a:latin typeface="Source Sans Pro Bold"/>
              </a:rPr>
              <a:t>A l'issue de cette session, vous devriez être en mesure </a:t>
            </a:r>
            <a:r>
              <a:rPr b="1" dirty="0">
                <a:solidFill>
                  <a:schemeClr val="tx1"/>
                </a:solidFill>
                <a:latin typeface="Source Sans Pro Bold"/>
              </a:rPr>
              <a:t>:</a:t>
            </a:r>
          </a:p>
          <a:p>
            <a:pPr marL="257175" indent="-257175">
              <a:buClr>
                <a:srgbClr val="C00000"/>
              </a:buClr>
              <a:buFont typeface="Arial" panose="020B0604020202020204" pitchFamily="34" charset="0"/>
              <a:buChar char="•"/>
            </a:pPr>
            <a:endParaRPr lang="fr"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De déterminer à quel moment investiguer une  épidémie.</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De définir des objectifs clairs de l'investigation. </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D’investiguer de manière systématique les épidémies.</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De décrire une épidémie par temps, lieu et personne.</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De formuler une hypothèse quant à la cause possible d’une épidémie.</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D’examiner les moyens permettant d’évaluer cette hypothèse.</a:t>
            </a:r>
            <a:endParaRPr lang="en-US" sz="2200" dirty="0">
              <a:latin typeface="Source Sans Pro Regular"/>
              <a:cs typeface="Calibri"/>
            </a:endParaRPr>
          </a:p>
          <a:p>
            <a:pPr marL="257175" indent="-257175">
              <a:buClr>
                <a:srgbClr val="C00000"/>
              </a:buClr>
              <a:buFont typeface="Arial" panose="020B0604020202020204" pitchFamily="34" charset="0"/>
              <a:buChar char="•"/>
            </a:pPr>
            <a:r>
              <a:rPr lang="fr" sz="2200" dirty="0">
                <a:latin typeface="Source Sans Pro Regular"/>
                <a:cs typeface="Calibri"/>
              </a:rPr>
              <a:t>D’étudier les stratégies possibles pour endiguer l'épidémie.</a:t>
            </a:r>
            <a:endParaRPr lang="en-US" sz="2200" dirty="0">
              <a:latin typeface="Source Sans Pro Regular"/>
              <a:cs typeface="Calibri"/>
            </a:endParaRPr>
          </a:p>
          <a:p>
            <a:pPr marL="257175" indent="-257175">
              <a:buClr>
                <a:srgbClr val="C00000"/>
              </a:buClr>
              <a:buFont typeface="Arial" panose="020B0604020202020204" pitchFamily="34" charset="0"/>
              <a:buChar char="•"/>
            </a:pPr>
            <a:endParaRPr lang="fr" dirty="0">
              <a:cs typeface="Calibri"/>
            </a:endParaRPr>
          </a:p>
        </p:txBody>
      </p:sp>
      <p:sp>
        <p:nvSpPr>
          <p:cNvPr id="2" name="Title 1">
            <a:extLst>
              <a:ext uri="{FF2B5EF4-FFF2-40B4-BE49-F238E27FC236}">
                <a16:creationId xmlns:a16="http://schemas.microsoft.com/office/drawing/2014/main" id="{E00C3F80-6130-B56A-9B28-AE4F75F8AD47}"/>
              </a:ext>
            </a:extLst>
          </p:cNvPr>
          <p:cNvSpPr txBox="1">
            <a:spLocks/>
          </p:cNvSpPr>
          <p:nvPr/>
        </p:nvSpPr>
        <p:spPr>
          <a:xfrm>
            <a:off x="301438" y="1107231"/>
            <a:ext cx="3265420" cy="745988"/>
          </a:xfrm>
          <a:prstGeom prst="rect">
            <a:avLst/>
          </a:prstGeom>
        </p:spPr>
        <p:txBody>
          <a:bodyPr lIns="91440" tIns="45720" rIns="91440" bIns="4572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2800" b="1" dirty="0"/>
              <a:t>Objectifs d'apprentissage</a:t>
            </a:r>
          </a:p>
        </p:txBody>
      </p:sp>
      <p:sp>
        <p:nvSpPr>
          <p:cNvPr id="3" name="Rounded Rectangle 9">
            <a:extLst>
              <a:ext uri="{FF2B5EF4-FFF2-40B4-BE49-F238E27FC236}">
                <a16:creationId xmlns:a16="http://schemas.microsoft.com/office/drawing/2014/main" id="{58DDFDB1-8DAC-964E-D274-78D230A3E1EE}"/>
              </a:ext>
            </a:extLst>
          </p:cNvPr>
          <p:cNvSpPr/>
          <p:nvPr/>
        </p:nvSpPr>
        <p:spPr>
          <a:xfrm flipV="1">
            <a:off x="333412" y="2093796"/>
            <a:ext cx="2203668" cy="9621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01025069"/>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DFA909B3-6173-5F49-BAEC-D53654AAF8F1}"/>
              </a:ext>
            </a:extLst>
          </p:cNvPr>
          <p:cNvSpPr txBox="1">
            <a:spLocks noChangeArrowheads="1"/>
          </p:cNvSpPr>
          <p:nvPr/>
        </p:nvSpPr>
        <p:spPr>
          <a:xfrm>
            <a:off x="394636" y="1761739"/>
            <a:ext cx="11194181" cy="4176464"/>
          </a:xfrm>
          <a:prstGeom prst="rect">
            <a:avLst/>
          </a:prstGeom>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fr-FR" altLang="en-US" sz="2400" b="1" dirty="0">
                <a:solidFill>
                  <a:srgbClr val="961D19"/>
                </a:solidFill>
                <a:latin typeface="+mn-lt"/>
              </a:rPr>
              <a:t>Symptômes</a:t>
            </a:r>
            <a:r>
              <a:rPr lang="fr-FR" altLang="en-US" sz="2400" dirty="0">
                <a:solidFill>
                  <a:srgbClr val="002060"/>
                </a:solidFill>
                <a:latin typeface="+mn-lt"/>
              </a:rPr>
              <a:t> – ce que le patient ressent</a:t>
            </a:r>
          </a:p>
          <a:p>
            <a:pPr>
              <a:spcBef>
                <a:spcPts val="1200"/>
              </a:spcBef>
            </a:pPr>
            <a:r>
              <a:rPr lang="fr-FR" altLang="en-US" sz="2400" b="1" dirty="0">
                <a:solidFill>
                  <a:srgbClr val="961D19"/>
                </a:solidFill>
                <a:latin typeface="+mn-lt"/>
              </a:rPr>
              <a:t>Signes</a:t>
            </a:r>
            <a:r>
              <a:rPr lang="fr-FR" altLang="en-US" sz="2400" b="1" dirty="0">
                <a:solidFill>
                  <a:srgbClr val="002060"/>
                </a:solidFill>
                <a:latin typeface="+mn-lt"/>
              </a:rPr>
              <a:t> </a:t>
            </a:r>
            <a:r>
              <a:rPr lang="fr-FR" altLang="en-US" sz="2400" dirty="0">
                <a:solidFill>
                  <a:srgbClr val="002060"/>
                </a:solidFill>
                <a:latin typeface="+mn-lt"/>
              </a:rPr>
              <a:t>– ce que révèle l’examen clinique</a:t>
            </a:r>
          </a:p>
          <a:p>
            <a:pPr>
              <a:spcBef>
                <a:spcPts val="1200"/>
              </a:spcBef>
            </a:pPr>
            <a:r>
              <a:rPr lang="fr-FR" altLang="en-US" sz="2400" b="1" dirty="0">
                <a:solidFill>
                  <a:srgbClr val="961D19"/>
                </a:solidFill>
                <a:latin typeface="+mn-lt"/>
              </a:rPr>
              <a:t>Résultats</a:t>
            </a:r>
            <a:r>
              <a:rPr lang="fr-FR" altLang="en-US" sz="2400" dirty="0">
                <a:solidFill>
                  <a:srgbClr val="002060"/>
                </a:solidFill>
                <a:latin typeface="+mn-lt"/>
              </a:rPr>
              <a:t> de laboratoire</a:t>
            </a:r>
          </a:p>
          <a:p>
            <a:pPr lvl="1">
              <a:spcBef>
                <a:spcPts val="1200"/>
              </a:spcBef>
            </a:pPr>
            <a:r>
              <a:rPr lang="fr-FR" altLang="en-US" sz="2400" dirty="0">
                <a:solidFill>
                  <a:srgbClr val="002060"/>
                </a:solidFill>
                <a:latin typeface="+mn-lt"/>
              </a:rPr>
              <a:t>Diagnostic définitif</a:t>
            </a:r>
          </a:p>
          <a:p>
            <a:pPr lvl="1">
              <a:spcBef>
                <a:spcPts val="1200"/>
              </a:spcBef>
            </a:pPr>
            <a:r>
              <a:rPr lang="fr-FR" altLang="en-US" sz="2400" dirty="0">
                <a:solidFill>
                  <a:srgbClr val="002060"/>
                </a:solidFill>
                <a:latin typeface="+mn-lt"/>
              </a:rPr>
              <a:t>Résultats cliniques</a:t>
            </a:r>
            <a:endParaRPr lang="en-US" altLang="en-US" sz="2400" dirty="0">
              <a:solidFill>
                <a:srgbClr val="002060"/>
              </a:solidFill>
              <a:latin typeface="+mn-lt"/>
            </a:endParaRPr>
          </a:p>
        </p:txBody>
      </p:sp>
      <p:sp>
        <p:nvSpPr>
          <p:cNvPr id="3" name="Rectangle 2">
            <a:extLst>
              <a:ext uri="{FF2B5EF4-FFF2-40B4-BE49-F238E27FC236}">
                <a16:creationId xmlns:a16="http://schemas.microsoft.com/office/drawing/2014/main" id="{5942D594-EFB1-3C4B-A992-E2A66E340367}"/>
              </a:ext>
            </a:extLst>
          </p:cNvPr>
          <p:cNvSpPr txBox="1">
            <a:spLocks noChangeArrowheads="1"/>
          </p:cNvSpPr>
          <p:nvPr/>
        </p:nvSpPr>
        <p:spPr>
          <a:xfrm>
            <a:off x="61441" y="-19251"/>
            <a:ext cx="7024196" cy="895150"/>
          </a:xfrm>
          <a:prstGeom prst="rect">
            <a:avLst/>
          </a:prstGeom>
        </p:spPr>
        <p:txBody>
          <a:bodyPr>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altLang="en-US" sz="2800" b="1" dirty="0">
                <a:solidFill>
                  <a:schemeClr val="bg1"/>
                </a:solidFill>
                <a:latin typeface="+mn-lt"/>
              </a:rPr>
              <a:t>Étape 6 : Caractéristiques cliniques, résultats de laboratoire</a:t>
            </a:r>
          </a:p>
        </p:txBody>
      </p:sp>
    </p:spTree>
    <p:extLst>
      <p:ext uri="{BB962C8B-B14F-4D97-AF65-F5344CB8AC3E}">
        <p14:creationId xmlns:p14="http://schemas.microsoft.com/office/powerpoint/2010/main" val="3676155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6FF447F-6F39-634D-A47B-BFE979F2D0C1}"/>
              </a:ext>
            </a:extLst>
          </p:cNvPr>
          <p:cNvSpPr txBox="1">
            <a:spLocks noChangeArrowheads="1"/>
          </p:cNvSpPr>
          <p:nvPr>
            <p:custDataLst>
              <p:tags r:id="rId1"/>
            </p:custDataLst>
          </p:nvPr>
        </p:nvSpPr>
        <p:spPr>
          <a:xfrm>
            <a:off x="346509" y="1349766"/>
            <a:ext cx="11203807" cy="5178034"/>
          </a:xfrm>
          <a:prstGeom prst="rect">
            <a:avLst/>
          </a:prstGeom>
          <a:noFill/>
        </p:spPr>
        <p:txBody>
          <a:bodyPr lIns="90488" tIns="44450" rIns="90488" bIns="4445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spcBef>
                <a:spcPct val="0"/>
              </a:spcBef>
              <a:buNone/>
            </a:pPr>
            <a:r>
              <a:rPr lang="fr" sz="2200" b="1" dirty="0">
                <a:solidFill>
                  <a:srgbClr val="C00000"/>
                </a:solidFill>
                <a:latin typeface="+mn-lt"/>
                <a:ea typeface="+mn-ea"/>
                <a:cs typeface="+mn-cs"/>
                <a:sym typeface="Calibri"/>
              </a:rPr>
              <a:t>La description doit être établie :</a:t>
            </a:r>
          </a:p>
          <a:p>
            <a:pPr marL="0" indent="0">
              <a:lnSpc>
                <a:spcPct val="90000"/>
              </a:lnSpc>
              <a:spcBef>
                <a:spcPct val="0"/>
              </a:spcBef>
              <a:buNone/>
            </a:pPr>
            <a:endParaRPr lang="en-US" sz="2200" b="1" dirty="0">
              <a:solidFill>
                <a:srgbClr val="C00000"/>
              </a:solidFill>
              <a:latin typeface="+mn-lt"/>
              <a:ea typeface="+mn-ea"/>
              <a:cs typeface="+mn-cs"/>
              <a:sym typeface="Calibri"/>
            </a:endParaRPr>
          </a:p>
          <a:p>
            <a:pPr marL="254000" indent="-254000" fontAlgn="auto">
              <a:spcBef>
                <a:spcPts val="0"/>
              </a:spcBef>
              <a:spcAft>
                <a:spcPts val="0"/>
              </a:spcAft>
              <a:buClr>
                <a:schemeClr val="accent3"/>
              </a:buClr>
              <a:buSzPct val="100000"/>
              <a:buFont typeface="Arial"/>
              <a:buChar char="•"/>
              <a:defRPr sz="2800">
                <a:solidFill>
                  <a:schemeClr val="accent3"/>
                </a:solidFill>
                <a:latin typeface="+mn-lt"/>
                <a:ea typeface="+mn-ea"/>
                <a:cs typeface="+mn-cs"/>
                <a:sym typeface="Source Sans Pro Regular"/>
              </a:defRPr>
            </a:pPr>
            <a:r>
              <a:rPr lang="fr" sz="2200" dirty="0">
                <a:solidFill>
                  <a:schemeClr val="accent3"/>
                </a:solidFill>
                <a:latin typeface="+mn-lt"/>
                <a:ea typeface="+mn-ea"/>
                <a:cs typeface="+mn-cs"/>
                <a:sym typeface="Calibri"/>
              </a:rPr>
              <a:t>Par temps (courbe épidémique)</a:t>
            </a:r>
            <a:endParaRPr lang="en-US" sz="2200" dirty="0">
              <a:solidFill>
                <a:schemeClr val="accent3"/>
              </a:solidFill>
              <a:latin typeface="+mn-lt"/>
              <a:ea typeface="+mn-ea"/>
              <a:cs typeface="+mn-cs"/>
              <a:sym typeface="Calibri"/>
            </a:endParaRP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Idéalement : de quand date l’infection ?</a:t>
            </a: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Dans la pratique : à quand remonte le début de la maladie ?</a:t>
            </a:r>
          </a:p>
          <a:p>
            <a:pPr lvl="1" fontAlgn="auto">
              <a:spcBef>
                <a:spcPts val="0"/>
              </a:spcBef>
              <a:spcAft>
                <a:spcPts val="0"/>
              </a:spcAft>
              <a:buSzPct val="100000"/>
              <a:buFont typeface="Arial"/>
              <a:buChar char="–"/>
              <a:defRPr sz="2400">
                <a:latin typeface="+mn-lt"/>
                <a:ea typeface="+mn-ea"/>
                <a:cs typeface="+mn-cs"/>
                <a:sym typeface="Source Sans Pro Regular"/>
              </a:defRPr>
            </a:pPr>
            <a:endParaRPr lang="fr" sz="2200" dirty="0">
              <a:solidFill>
                <a:srgbClr val="000000"/>
              </a:solidFill>
              <a:latin typeface="+mn-lt"/>
              <a:ea typeface="+mn-ea"/>
              <a:cs typeface="+mn-cs"/>
              <a:sym typeface="Calibri"/>
            </a:endParaRPr>
          </a:p>
          <a:p>
            <a:pPr marL="254000" indent="-254000" fontAlgn="auto">
              <a:spcBef>
                <a:spcPts val="0"/>
              </a:spcBef>
              <a:spcAft>
                <a:spcPts val="0"/>
              </a:spcAft>
              <a:buClr>
                <a:schemeClr val="accent3"/>
              </a:buClr>
              <a:buSzPct val="100000"/>
              <a:buFont typeface="Arial"/>
              <a:buChar char="•"/>
              <a:defRPr sz="2800">
                <a:solidFill>
                  <a:schemeClr val="accent3"/>
                </a:solidFill>
                <a:latin typeface="+mn-lt"/>
                <a:ea typeface="+mn-ea"/>
                <a:cs typeface="+mn-cs"/>
                <a:sym typeface="Source Sans Pro Regular"/>
              </a:defRPr>
            </a:pPr>
            <a:r>
              <a:rPr lang="fr" sz="2200" dirty="0">
                <a:solidFill>
                  <a:schemeClr val="accent3"/>
                </a:solidFill>
                <a:latin typeface="+mn-lt"/>
                <a:ea typeface="+mn-ea"/>
                <a:cs typeface="+mn-cs"/>
                <a:sym typeface="Calibri"/>
              </a:rPr>
              <a:t>Par lieu (carte de points, carte en dégradé)</a:t>
            </a:r>
            <a:endParaRPr lang="en-US" altLang="en-US" sz="2200" dirty="0">
              <a:solidFill>
                <a:schemeClr val="accent3"/>
              </a:solidFill>
              <a:latin typeface="+mn-lt"/>
              <a:ea typeface="+mn-ea"/>
              <a:cs typeface="+mn-cs"/>
              <a:sym typeface="Calibri"/>
            </a:endParaRP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Idéalement : où a eu lieu l’infection ?</a:t>
            </a: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Le plus souvent : où se trouve le lieu de vie/travail de la personne ?</a:t>
            </a:r>
          </a:p>
          <a:p>
            <a:pPr lvl="1" fontAlgn="auto">
              <a:spcBef>
                <a:spcPts val="0"/>
              </a:spcBef>
              <a:spcAft>
                <a:spcPts val="0"/>
              </a:spcAft>
              <a:buSzPct val="100000"/>
              <a:buFont typeface="Arial"/>
              <a:buChar char="–"/>
              <a:defRPr sz="2400">
                <a:latin typeface="+mn-lt"/>
                <a:ea typeface="+mn-ea"/>
                <a:cs typeface="+mn-cs"/>
                <a:sym typeface="Source Sans Pro Regular"/>
              </a:defRPr>
            </a:pPr>
            <a:endParaRPr lang="fr" sz="2200" dirty="0">
              <a:solidFill>
                <a:srgbClr val="000000"/>
              </a:solidFill>
              <a:latin typeface="+mn-lt"/>
              <a:ea typeface="+mn-ea"/>
              <a:cs typeface="+mn-cs"/>
              <a:sym typeface="Calibri"/>
            </a:endParaRPr>
          </a:p>
          <a:p>
            <a:pPr marL="254000" indent="-254000" fontAlgn="auto">
              <a:spcBef>
                <a:spcPts val="0"/>
              </a:spcBef>
              <a:spcAft>
                <a:spcPts val="0"/>
              </a:spcAft>
              <a:buClr>
                <a:schemeClr val="accent3"/>
              </a:buClr>
              <a:buSzPct val="100000"/>
              <a:buFont typeface="Arial"/>
              <a:buChar char="•"/>
              <a:defRPr sz="2800">
                <a:solidFill>
                  <a:schemeClr val="accent3"/>
                </a:solidFill>
                <a:latin typeface="+mn-lt"/>
                <a:ea typeface="+mn-ea"/>
                <a:cs typeface="+mn-cs"/>
                <a:sym typeface="Source Sans Pro Regular"/>
              </a:defRPr>
            </a:pPr>
            <a:r>
              <a:rPr lang="fr" sz="2200" dirty="0">
                <a:solidFill>
                  <a:schemeClr val="accent3"/>
                </a:solidFill>
                <a:latin typeface="+mn-lt"/>
                <a:ea typeface="+mn-ea"/>
                <a:cs typeface="+mn-cs"/>
                <a:sym typeface="Calibri"/>
              </a:rPr>
              <a:t>Par personne (tableaux)</a:t>
            </a:r>
            <a:endParaRPr lang="en-US" altLang="en-US" sz="2200" dirty="0">
              <a:solidFill>
                <a:schemeClr val="accent3"/>
              </a:solidFill>
              <a:latin typeface="+mn-lt"/>
              <a:ea typeface="+mn-ea"/>
              <a:cs typeface="+mn-cs"/>
              <a:sym typeface="Calibri"/>
            </a:endParaRP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Qui a été infecté ?</a:t>
            </a:r>
          </a:p>
          <a:p>
            <a:pPr lvl="1" fontAlgn="auto">
              <a:spcBef>
                <a:spcPts val="0"/>
              </a:spcBef>
              <a:spcAft>
                <a:spcPts val="0"/>
              </a:spcAft>
              <a:buSzPct val="100000"/>
              <a:buFont typeface="Arial"/>
              <a:buChar char="–"/>
              <a:defRPr sz="2400">
                <a:latin typeface="+mn-lt"/>
                <a:ea typeface="+mn-ea"/>
                <a:cs typeface="+mn-cs"/>
                <a:sym typeface="Source Sans Pro Regular"/>
              </a:defRPr>
            </a:pPr>
            <a:r>
              <a:rPr lang="fr" sz="2200" dirty="0">
                <a:solidFill>
                  <a:srgbClr val="000000"/>
                </a:solidFill>
                <a:latin typeface="+mn-lt"/>
                <a:ea typeface="+mn-ea"/>
                <a:cs typeface="+mn-cs"/>
                <a:sym typeface="Calibri"/>
              </a:rPr>
              <a:t>Qui est à risque ?</a:t>
            </a:r>
          </a:p>
          <a:p>
            <a:pPr marL="0" indent="0">
              <a:lnSpc>
                <a:spcPct val="70000"/>
              </a:lnSpc>
              <a:buNone/>
            </a:pPr>
            <a:endParaRPr lang="en-US" altLang="en-US" sz="2200" dirty="0">
              <a:latin typeface="+mn-lt"/>
            </a:endParaRPr>
          </a:p>
        </p:txBody>
      </p:sp>
      <p:sp>
        <p:nvSpPr>
          <p:cNvPr id="3" name="Rectangle 2">
            <a:extLst>
              <a:ext uri="{FF2B5EF4-FFF2-40B4-BE49-F238E27FC236}">
                <a16:creationId xmlns:a16="http://schemas.microsoft.com/office/drawing/2014/main" id="{75FC8BBD-29D2-9D40-8F82-7AA96B5DCE86}"/>
              </a:ext>
            </a:extLst>
          </p:cNvPr>
          <p:cNvSpPr txBox="1">
            <a:spLocks noChangeArrowheads="1"/>
          </p:cNvSpPr>
          <p:nvPr>
            <p:custDataLst>
              <p:tags r:id="rId2"/>
            </p:custDataLst>
          </p:nvPr>
        </p:nvSpPr>
        <p:spPr>
          <a:xfrm>
            <a:off x="173255" y="0"/>
            <a:ext cx="7129245" cy="972388"/>
          </a:xfrm>
          <a:prstGeom prst="rect">
            <a:avLst/>
          </a:prstGeom>
          <a:noFill/>
        </p:spPr>
        <p:txBody>
          <a:bodyPr lIns="90488" tIns="44450" rIns="90488" bIns="4445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Rappel : décrire une épidémie par temps, lieu et personne</a:t>
            </a:r>
          </a:p>
        </p:txBody>
      </p:sp>
    </p:spTree>
    <p:extLst>
      <p:ext uri="{BB962C8B-B14F-4D97-AF65-F5344CB8AC3E}">
        <p14:creationId xmlns:p14="http://schemas.microsoft.com/office/powerpoint/2010/main" val="27560942"/>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570BB-EF91-8142-9377-6C25C0E01342}"/>
              </a:ext>
            </a:extLst>
          </p:cNvPr>
          <p:cNvSpPr>
            <a:spLocks noGrp="1"/>
          </p:cNvSpPr>
          <p:nvPr>
            <p:ph type="title" idx="4294967295"/>
            <p:custDataLst>
              <p:tags r:id="rId1"/>
            </p:custDataLst>
          </p:nvPr>
        </p:nvSpPr>
        <p:spPr>
          <a:xfrm>
            <a:off x="105878" y="-168863"/>
            <a:ext cx="6565740" cy="892987"/>
          </a:xfrm>
        </p:spPr>
        <p:txBody>
          <a:bodyPr rtlCol="0">
            <a:normAutofit/>
          </a:bodyPr>
          <a:lstStyle/>
          <a:p>
            <a:pPr rtl="0"/>
            <a:r>
              <a:rPr lang="fr" sz="2700" b="1" dirty="0">
                <a:latin typeface="+mn-lt"/>
                <a:cs typeface="Arial"/>
              </a:rPr>
              <a:t>Temps: courbes épidémiques</a:t>
            </a:r>
            <a:endParaRPr lang="en-US" sz="2700" b="1" dirty="0">
              <a:solidFill>
                <a:srgbClr val="002060"/>
              </a:solidFill>
              <a:latin typeface="+mn-lt"/>
              <a:cs typeface="Arial"/>
            </a:endParaRPr>
          </a:p>
        </p:txBody>
      </p:sp>
      <p:sp>
        <p:nvSpPr>
          <p:cNvPr id="3" name="TextBox 2">
            <a:extLst>
              <a:ext uri="{FF2B5EF4-FFF2-40B4-BE49-F238E27FC236}">
                <a16:creationId xmlns:a16="http://schemas.microsoft.com/office/drawing/2014/main" id="{BC533E8C-3BFD-1B42-B754-A6E67AB93F05}"/>
              </a:ext>
            </a:extLst>
          </p:cNvPr>
          <p:cNvSpPr txBox="1"/>
          <p:nvPr>
            <p:custDataLst>
              <p:tags r:id="rId2"/>
            </p:custDataLst>
          </p:nvPr>
        </p:nvSpPr>
        <p:spPr>
          <a:xfrm>
            <a:off x="577516" y="845865"/>
            <a:ext cx="10597415" cy="2154436"/>
          </a:xfrm>
          <a:prstGeom prst="rect">
            <a:avLst/>
          </a:prstGeom>
          <a:noFill/>
        </p:spPr>
        <p:txBody>
          <a:bodyPr wrap="square" lIns="91440" tIns="45720" rIns="91440" bIns="45720" rtlCol="0" anchor="t">
            <a:spAutoFit/>
          </a:bodyPr>
          <a:lstStyle/>
          <a:p>
            <a:pPr marL="254000" indent="-254000" eaLnBrk="1" fontAlgn="auto">
              <a:spcBef>
                <a:spcPts val="0"/>
              </a:spcBef>
              <a:spcAft>
                <a:spcPts val="0"/>
              </a:spcAft>
              <a:buClr>
                <a:schemeClr val="accent3">
                  <a:lumOff val="-6274"/>
                </a:schemeClr>
              </a:buClr>
              <a:buSzPct val="100000"/>
              <a:buFont typeface="Arial"/>
              <a:buChar char="•"/>
              <a:defRPr sz="2200">
                <a:latin typeface="+mn-lt"/>
                <a:ea typeface="+mn-ea"/>
                <a:cs typeface="+mn-cs"/>
                <a:sym typeface="Source Sans Pro Regular"/>
              </a:defRPr>
            </a:pPr>
            <a:r>
              <a:rPr lang="fr" sz="2000" dirty="0">
                <a:solidFill>
                  <a:srgbClr val="000000"/>
                </a:solidFill>
                <a:latin typeface="+mn-lt"/>
                <a:cs typeface="+mn-cs"/>
                <a:sym typeface="Calibri"/>
              </a:rPr>
              <a:t>Utiliser un histogramme (pas d’espace entre les colonnes adjacentes).</a:t>
            </a:r>
          </a:p>
          <a:p>
            <a:pPr marL="254000" indent="-254000" eaLnBrk="1" fontAlgn="auto">
              <a:spcBef>
                <a:spcPts val="0"/>
              </a:spcBef>
              <a:spcAft>
                <a:spcPts val="0"/>
              </a:spcAft>
              <a:buClr>
                <a:schemeClr val="accent3">
                  <a:lumOff val="-6274"/>
                </a:schemeClr>
              </a:buClr>
              <a:buSzPct val="100000"/>
              <a:buFont typeface="Arial"/>
              <a:buChar char="•"/>
              <a:defRPr sz="2200">
                <a:latin typeface="+mn-lt"/>
                <a:ea typeface="+mn-ea"/>
                <a:cs typeface="+mn-cs"/>
                <a:sym typeface="Source Sans Pro Regular"/>
              </a:defRPr>
            </a:pPr>
            <a:r>
              <a:rPr lang="fr" sz="2000" u="sng" dirty="0">
                <a:solidFill>
                  <a:srgbClr val="000000"/>
                </a:solidFill>
                <a:latin typeface="+mn-lt"/>
                <a:cs typeface="+mn-cs"/>
                <a:sym typeface="Calibri"/>
              </a:rPr>
              <a:t>Axe des abscisses (x)</a:t>
            </a:r>
            <a:r>
              <a:rPr lang="fr" sz="2000" dirty="0">
                <a:solidFill>
                  <a:srgbClr val="000000"/>
                </a:solidFill>
                <a:latin typeface="+mn-lt"/>
                <a:cs typeface="+mn-cs"/>
                <a:sym typeface="Calibri"/>
              </a:rPr>
              <a:t> : Date de début (heure, jour, semaine, mois). Il est recommandé d’utiliser une échelle de temps où chaque barre correspond à une durée comprise entre un quart et un huitième de la période d’incubation. </a:t>
            </a:r>
            <a:endParaRPr lang="en-US" altLang="en-US" sz="2000" dirty="0">
              <a:solidFill>
                <a:srgbClr val="000000"/>
              </a:solidFill>
              <a:latin typeface="+mn-lt"/>
              <a:cs typeface="+mn-cs"/>
              <a:sym typeface="Calibri"/>
            </a:endParaRPr>
          </a:p>
          <a:p>
            <a:pPr marL="254000" indent="-254000" eaLnBrk="1" fontAlgn="auto">
              <a:spcBef>
                <a:spcPts val="0"/>
              </a:spcBef>
              <a:spcAft>
                <a:spcPts val="0"/>
              </a:spcAft>
              <a:buClr>
                <a:schemeClr val="accent3">
                  <a:lumOff val="-6274"/>
                </a:schemeClr>
              </a:buClr>
              <a:buSzPct val="100000"/>
              <a:buFont typeface="Arial"/>
              <a:buChar char="•"/>
              <a:defRPr sz="2200">
                <a:latin typeface="+mn-lt"/>
                <a:ea typeface="+mn-ea"/>
                <a:cs typeface="+mn-cs"/>
                <a:sym typeface="Source Sans Pro Regular"/>
              </a:defRPr>
            </a:pPr>
            <a:r>
              <a:rPr lang="fr" sz="2000" u="sng" dirty="0">
                <a:solidFill>
                  <a:srgbClr val="000000"/>
                </a:solidFill>
                <a:latin typeface="+mn-lt"/>
                <a:cs typeface="+mn-cs"/>
                <a:sym typeface="Calibri"/>
              </a:rPr>
              <a:t>Axe des ordonnées (y)</a:t>
            </a:r>
            <a:r>
              <a:rPr lang="fr" sz="2000" dirty="0">
                <a:solidFill>
                  <a:srgbClr val="000000"/>
                </a:solidFill>
                <a:latin typeface="+mn-lt"/>
                <a:cs typeface="+mn-cs"/>
                <a:sym typeface="Calibri"/>
              </a:rPr>
              <a:t> : Nombre de cas. </a:t>
            </a:r>
            <a:endParaRPr lang="en-US" altLang="en-US" sz="2000" dirty="0">
              <a:solidFill>
                <a:srgbClr val="000000"/>
              </a:solidFill>
              <a:latin typeface="+mn-lt"/>
              <a:cs typeface="+mn-cs"/>
              <a:sym typeface="Calibri"/>
            </a:endParaRPr>
          </a:p>
          <a:p>
            <a:pPr marL="254000" indent="-254000" eaLnBrk="1" fontAlgn="auto">
              <a:spcBef>
                <a:spcPts val="0"/>
              </a:spcBef>
              <a:spcAft>
                <a:spcPts val="0"/>
              </a:spcAft>
              <a:buClr>
                <a:schemeClr val="accent3">
                  <a:lumOff val="-6274"/>
                </a:schemeClr>
              </a:buClr>
              <a:buSzPct val="100000"/>
              <a:buFont typeface="Arial"/>
              <a:buChar char="•"/>
              <a:defRPr sz="2200">
                <a:latin typeface="+mn-lt"/>
                <a:ea typeface="+mn-ea"/>
                <a:cs typeface="+mn-cs"/>
                <a:sym typeface="Source Sans Pro Regular"/>
              </a:defRPr>
            </a:pPr>
            <a:r>
              <a:rPr lang="fr" sz="2000" dirty="0">
                <a:solidFill>
                  <a:srgbClr val="000000"/>
                </a:solidFill>
                <a:latin typeface="+mn-lt"/>
                <a:cs typeface="+mn-cs"/>
                <a:sym typeface="Calibri"/>
              </a:rPr>
              <a:t>Représenté sous forme de colonnes ou de carrés empilés.</a:t>
            </a:r>
          </a:p>
          <a:p>
            <a:pPr rtl="0"/>
            <a:endParaRPr lang="en-US" sz="1400" dirty="0"/>
          </a:p>
        </p:txBody>
      </p:sp>
      <p:sp>
        <p:nvSpPr>
          <p:cNvPr id="4" name="TextBox 3">
            <a:extLst>
              <a:ext uri="{FF2B5EF4-FFF2-40B4-BE49-F238E27FC236}">
                <a16:creationId xmlns:a16="http://schemas.microsoft.com/office/drawing/2014/main" id="{B998C5A3-FC35-DA49-A031-F3604087337B}"/>
              </a:ext>
            </a:extLst>
          </p:cNvPr>
          <p:cNvSpPr txBox="1"/>
          <p:nvPr>
            <p:custDataLst>
              <p:tags r:id="rId3"/>
            </p:custDataLst>
          </p:nvPr>
        </p:nvSpPr>
        <p:spPr>
          <a:xfrm>
            <a:off x="2537255" y="4054046"/>
            <a:ext cx="184731" cy="369332"/>
          </a:xfrm>
          <a:prstGeom prst="rect">
            <a:avLst/>
          </a:prstGeom>
          <a:noFill/>
        </p:spPr>
        <p:txBody>
          <a:bodyPr wrap="none" rtlCol="0">
            <a:spAutoFit/>
          </a:bodyPr>
          <a:lstStyle/>
          <a:p>
            <a:pPr rtl="0"/>
            <a:endParaRPr lang="en-US"/>
          </a:p>
        </p:txBody>
      </p:sp>
      <p:pic>
        <p:nvPicPr>
          <p:cNvPr id="6" name="Picture 5">
            <a:extLst>
              <a:ext uri="{FF2B5EF4-FFF2-40B4-BE49-F238E27FC236}">
                <a16:creationId xmlns:a16="http://schemas.microsoft.com/office/drawing/2014/main" id="{CB4C3F5E-9F61-C644-AFA6-511613CA00FE}"/>
              </a:ext>
            </a:extLst>
          </p:cNvPr>
          <p:cNvPicPr>
            <a:picLocks noChangeAspect="1"/>
          </p:cNvPicPr>
          <p:nvPr>
            <p:custDataLst>
              <p:tags r:id="rId4"/>
            </p:custDataLst>
          </p:nvPr>
        </p:nvPicPr>
        <p:blipFill>
          <a:blip r:embed="rId8">
            <a:extLst>
              <a:ext uri="{28A0092B-C50C-407E-A947-70E740481C1C}">
                <a14:useLocalDpi xmlns:a14="http://schemas.microsoft.com/office/drawing/2010/main" val="0"/>
              </a:ext>
            </a:extLst>
          </a:blip>
          <a:stretch>
            <a:fillRect/>
          </a:stretch>
        </p:blipFill>
        <p:spPr>
          <a:xfrm>
            <a:off x="2207568" y="3390266"/>
            <a:ext cx="3632200" cy="2717800"/>
          </a:xfrm>
          <a:prstGeom prst="rect">
            <a:avLst/>
          </a:prstGeom>
          <a:ln>
            <a:solidFill>
              <a:schemeClr val="tx1"/>
            </a:solidFill>
          </a:ln>
        </p:spPr>
      </p:pic>
      <p:pic>
        <p:nvPicPr>
          <p:cNvPr id="8" name="Picture 7">
            <a:extLst>
              <a:ext uri="{FF2B5EF4-FFF2-40B4-BE49-F238E27FC236}">
                <a16:creationId xmlns:a16="http://schemas.microsoft.com/office/drawing/2014/main" id="{F8ABBFD1-999A-9B4A-9C5F-933CEBB6FEA1}"/>
              </a:ext>
            </a:extLst>
          </p:cNvPr>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6148129" y="3364866"/>
            <a:ext cx="3543300" cy="2743200"/>
          </a:xfrm>
          <a:prstGeom prst="rect">
            <a:avLst/>
          </a:prstGeom>
          <a:ln>
            <a:solidFill>
              <a:schemeClr val="tx1"/>
            </a:solidFill>
          </a:ln>
        </p:spPr>
      </p:pic>
    </p:spTree>
    <p:extLst>
      <p:ext uri="{BB962C8B-B14F-4D97-AF65-F5344CB8AC3E}">
        <p14:creationId xmlns:p14="http://schemas.microsoft.com/office/powerpoint/2010/main" val="94353497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E292CD-4EC8-BC45-8BD8-F08F0E4843EF}"/>
              </a:ext>
            </a:extLst>
          </p:cNvPr>
          <p:cNvSpPr>
            <a:spLocks noGrp="1"/>
          </p:cNvSpPr>
          <p:nvPr>
            <p:ph type="body" idx="1"/>
            <p:custDataLst>
              <p:tags r:id="rId1"/>
            </p:custDataLst>
          </p:nvPr>
        </p:nvSpPr>
        <p:spPr>
          <a:xfrm>
            <a:off x="539015" y="1247002"/>
            <a:ext cx="11088303" cy="4654071"/>
          </a:xfrm>
        </p:spPr>
        <p:txBody>
          <a:bodyPr rtlCol="0">
            <a:normAutofit/>
          </a:bodyPr>
          <a:lstStyle/>
          <a:p>
            <a:pPr defTabSz="283535">
              <a:spcBef>
                <a:spcPts val="0"/>
              </a:spcBef>
              <a:defRPr sz="2352"/>
            </a:pPr>
            <a:r>
              <a:rPr lang="fr" sz="2400" b="1" dirty="0">
                <a:solidFill>
                  <a:srgbClr val="C00000"/>
                </a:solidFill>
                <a:latin typeface="Source Sans Pro Bold"/>
              </a:rPr>
              <a:t>Une courbe épidémique sert à décrire les éléments suivants :</a:t>
            </a:r>
          </a:p>
          <a:p>
            <a:pPr defTabSz="283535">
              <a:spcBef>
                <a:spcPts val="0"/>
              </a:spcBef>
              <a:defRPr sz="2352"/>
            </a:pPr>
            <a:endParaRPr lang="fr-FR" sz="2400" b="1" dirty="0">
              <a:solidFill>
                <a:srgbClr val="C00000"/>
              </a:solidFill>
              <a:latin typeface="Source Sans Pro Bold"/>
            </a:endParaRPr>
          </a:p>
          <a:p>
            <a:pPr marL="235818" indent="-235818" defTabSz="283535">
              <a:spcBef>
                <a:spcPts val="0"/>
              </a:spcBef>
              <a:buClr>
                <a:srgbClr val="C00000"/>
              </a:buClr>
              <a:buSzPct val="100000"/>
              <a:buFontTx/>
              <a:buChar char="•"/>
            </a:pPr>
            <a:r>
              <a:rPr lang="fr" sz="2352" dirty="0">
                <a:solidFill>
                  <a:srgbClr val="C00000"/>
                </a:solidFill>
              </a:rPr>
              <a:t>Ampleur </a:t>
            </a:r>
            <a:r>
              <a:rPr lang="fr" sz="2500" dirty="0"/>
              <a:t>de l’épidémie dans le temps, afin de distinguer une épidémie d’une maladie endémique. </a:t>
            </a:r>
            <a:endParaRPr lang="fr-FR" sz="2500" dirty="0"/>
          </a:p>
          <a:p>
            <a:pPr marL="235818" indent="-235818" defTabSz="283535">
              <a:spcBef>
                <a:spcPts val="0"/>
              </a:spcBef>
              <a:buClr>
                <a:srgbClr val="C00000"/>
              </a:buClr>
              <a:buSzPct val="100000"/>
              <a:buFontTx/>
              <a:buChar char="•"/>
            </a:pPr>
            <a:endParaRPr lang="en-US" sz="2500" dirty="0"/>
          </a:p>
          <a:p>
            <a:pPr marL="235818" indent="-235818" defTabSz="283535">
              <a:spcBef>
                <a:spcPts val="0"/>
              </a:spcBef>
              <a:buClr>
                <a:srgbClr val="C00000"/>
              </a:buClr>
              <a:buSzPct val="100000"/>
              <a:buFontTx/>
              <a:buChar char="•"/>
            </a:pPr>
            <a:r>
              <a:rPr lang="fr" sz="2500" dirty="0"/>
              <a:t>Situation actuelle de l’épidémie – toujours </a:t>
            </a:r>
            <a:r>
              <a:rPr lang="fr" sz="2352" dirty="0">
                <a:solidFill>
                  <a:srgbClr val="C00000"/>
                </a:solidFill>
              </a:rPr>
              <a:t>en progression, </a:t>
            </a:r>
            <a:r>
              <a:rPr lang="fr" sz="2500" dirty="0"/>
              <a:t>en </a:t>
            </a:r>
            <a:r>
              <a:rPr lang="fr" sz="2352" dirty="0">
                <a:solidFill>
                  <a:srgbClr val="C00000"/>
                </a:solidFill>
              </a:rPr>
              <a:t>ralentissement, </a:t>
            </a:r>
            <a:r>
              <a:rPr lang="fr" sz="2500" dirty="0"/>
              <a:t>ou</a:t>
            </a:r>
            <a:r>
              <a:rPr lang="fr" sz="2352" dirty="0">
                <a:solidFill>
                  <a:srgbClr val="C00000"/>
                </a:solidFill>
              </a:rPr>
              <a:t> période post-épidémique.</a:t>
            </a:r>
            <a:endParaRPr lang="en-US" sz="2352" dirty="0">
              <a:solidFill>
                <a:srgbClr val="C00000"/>
              </a:solidFill>
            </a:endParaRPr>
          </a:p>
          <a:p>
            <a:pPr marL="235818" indent="-235818" defTabSz="283535">
              <a:spcBef>
                <a:spcPts val="0"/>
              </a:spcBef>
              <a:buClr>
                <a:srgbClr val="C00000"/>
              </a:buClr>
              <a:buSzPct val="100000"/>
              <a:buFontTx/>
              <a:buChar char="•"/>
            </a:pPr>
            <a:endParaRPr lang="en-US" sz="2352" dirty="0">
              <a:solidFill>
                <a:srgbClr val="C00000"/>
              </a:solidFill>
            </a:endParaRPr>
          </a:p>
          <a:p>
            <a:pPr marL="235818" indent="-235818" defTabSz="283535">
              <a:spcBef>
                <a:spcPts val="0"/>
              </a:spcBef>
              <a:buClr>
                <a:srgbClr val="C00000"/>
              </a:buClr>
              <a:buSzPct val="100000"/>
              <a:buFontTx/>
              <a:buChar char="•"/>
            </a:pPr>
            <a:r>
              <a:rPr lang="fr" sz="2500" dirty="0"/>
              <a:t>Temps de </a:t>
            </a:r>
            <a:r>
              <a:rPr lang="fr" sz="2352" dirty="0">
                <a:solidFill>
                  <a:srgbClr val="C00000"/>
                </a:solidFill>
              </a:rPr>
              <a:t>détection du problème </a:t>
            </a:r>
            <a:r>
              <a:rPr lang="fr" sz="2500" dirty="0"/>
              <a:t>et</a:t>
            </a:r>
            <a:r>
              <a:rPr lang="fr" sz="2352" dirty="0">
                <a:solidFill>
                  <a:srgbClr val="C00000"/>
                </a:solidFill>
              </a:rPr>
              <a:t> effet </a:t>
            </a:r>
            <a:r>
              <a:rPr lang="fr" sz="2500" dirty="0"/>
              <a:t>des mesures d’intervention.</a:t>
            </a:r>
          </a:p>
          <a:p>
            <a:pPr marL="235818" indent="-235818" defTabSz="283535">
              <a:spcBef>
                <a:spcPts val="0"/>
              </a:spcBef>
              <a:buClr>
                <a:srgbClr val="C00000"/>
              </a:buClr>
              <a:buSzPct val="100000"/>
              <a:buFontTx/>
              <a:buChar char="•"/>
            </a:pPr>
            <a:endParaRPr lang="en-US" sz="2352" dirty="0">
              <a:solidFill>
                <a:srgbClr val="C00000"/>
              </a:solidFill>
            </a:endParaRPr>
          </a:p>
          <a:p>
            <a:pPr marL="235818" indent="-235818" defTabSz="283535">
              <a:spcBef>
                <a:spcPts val="0"/>
              </a:spcBef>
              <a:buClr>
                <a:srgbClr val="C00000"/>
              </a:buClr>
              <a:buSzPct val="100000"/>
              <a:buFontTx/>
              <a:buChar char="•"/>
            </a:pPr>
            <a:r>
              <a:rPr lang="fr" sz="2352" dirty="0">
                <a:solidFill>
                  <a:srgbClr val="C00000"/>
                </a:solidFill>
              </a:rPr>
              <a:t>Mode de transmission </a:t>
            </a:r>
            <a:r>
              <a:rPr lang="fr" sz="2500" dirty="0"/>
              <a:t>de la maladie au sein de la population (p. ex., source ponctuelle, intermittente ou propagation). </a:t>
            </a:r>
          </a:p>
          <a:p>
            <a:pPr marL="235818" indent="-235818" defTabSz="283535">
              <a:spcBef>
                <a:spcPts val="0"/>
              </a:spcBef>
              <a:buClr>
                <a:srgbClr val="C00000"/>
              </a:buClr>
              <a:buSzPct val="100000"/>
              <a:buFontTx/>
              <a:buChar char="•"/>
            </a:pPr>
            <a:endParaRPr lang="en-US" altLang="en-US" sz="2352" dirty="0">
              <a:solidFill>
                <a:srgbClr val="C00000"/>
              </a:solidFill>
            </a:endParaRPr>
          </a:p>
          <a:p>
            <a:pPr>
              <a:spcBef>
                <a:spcPts val="1200"/>
              </a:spcBef>
            </a:pPr>
            <a:endParaRPr lang="en-US" altLang="en-US" sz="2000" dirty="0"/>
          </a:p>
          <a:p>
            <a:endParaRPr lang="en-US" sz="2000" dirty="0"/>
          </a:p>
        </p:txBody>
      </p:sp>
      <p:sp>
        <p:nvSpPr>
          <p:cNvPr id="2" name="Title 1">
            <a:extLst>
              <a:ext uri="{FF2B5EF4-FFF2-40B4-BE49-F238E27FC236}">
                <a16:creationId xmlns:a16="http://schemas.microsoft.com/office/drawing/2014/main" id="{6F0A2B00-2D26-324D-A25C-45599E7023E7}"/>
              </a:ext>
            </a:extLst>
          </p:cNvPr>
          <p:cNvSpPr>
            <a:spLocks noGrp="1"/>
          </p:cNvSpPr>
          <p:nvPr>
            <p:ph type="title" idx="4294967295"/>
            <p:custDataLst>
              <p:tags r:id="rId2"/>
            </p:custDataLst>
          </p:nvPr>
        </p:nvSpPr>
        <p:spPr>
          <a:xfrm>
            <a:off x="144379" y="-284162"/>
            <a:ext cx="9609221" cy="1143000"/>
          </a:xfrm>
        </p:spPr>
        <p:txBody>
          <a:bodyPr rtlCol="0">
            <a:normAutofit/>
          </a:bodyPr>
          <a:lstStyle/>
          <a:p>
            <a:pPr rtl="0"/>
            <a:r>
              <a:rPr lang="fr" sz="3000" b="1" dirty="0">
                <a:solidFill>
                  <a:schemeClr val="bg1"/>
                </a:solidFill>
                <a:latin typeface="+mn-lt"/>
                <a:cs typeface="Arial"/>
              </a:rPr>
              <a:t>Utilisations d’une courbe épidémique</a:t>
            </a:r>
            <a:endParaRPr lang="en-US" sz="3000" b="1" dirty="0">
              <a:solidFill>
                <a:schemeClr val="bg1"/>
              </a:solidFill>
              <a:latin typeface="+mn-lt"/>
              <a:cs typeface="Arial"/>
            </a:endParaRPr>
          </a:p>
        </p:txBody>
      </p:sp>
    </p:spTree>
    <p:extLst>
      <p:ext uri="{BB962C8B-B14F-4D97-AF65-F5344CB8AC3E}">
        <p14:creationId xmlns:p14="http://schemas.microsoft.com/office/powerpoint/2010/main" val="2481578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207B6F1-8312-4C45-AF05-8B3E843C9D4E}"/>
              </a:ext>
            </a:extLst>
          </p:cNvPr>
          <p:cNvSpPr txBox="1">
            <a:spLocks/>
          </p:cNvSpPr>
          <p:nvPr/>
        </p:nvSpPr>
        <p:spPr>
          <a:xfrm>
            <a:off x="0" y="0"/>
            <a:ext cx="10167968" cy="531328"/>
          </a:xfrm>
          <a:prstGeom prst="rect">
            <a:avLst/>
          </a:prstGeom>
        </p:spPr>
        <p:txBody>
          <a:bodyPr lIns="91440" tIns="45720" rIns="91440" bIns="4572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sz="2800" b="1" dirty="0">
                <a:solidFill>
                  <a:schemeClr val="bg1"/>
                </a:solidFill>
                <a:latin typeface="+mn-lt"/>
                <a:cs typeface="Arial"/>
              </a:rPr>
              <a:t>Magnitude d’une épidémie</a:t>
            </a:r>
          </a:p>
        </p:txBody>
      </p:sp>
      <p:graphicFrame>
        <p:nvGraphicFramePr>
          <p:cNvPr id="8" name="Chart 7">
            <a:extLst>
              <a:ext uri="{FF2B5EF4-FFF2-40B4-BE49-F238E27FC236}">
                <a16:creationId xmlns:a16="http://schemas.microsoft.com/office/drawing/2014/main" id="{7B95F93B-7339-304E-A836-30CFDC888A6B}"/>
              </a:ext>
            </a:extLst>
          </p:cNvPr>
          <p:cNvGraphicFramePr/>
          <p:nvPr>
            <p:extLst>
              <p:ext uri="{D42A27DB-BD31-4B8C-83A1-F6EECF244321}">
                <p14:modId xmlns:p14="http://schemas.microsoft.com/office/powerpoint/2010/main" val="1720674708"/>
              </p:ext>
            </p:extLst>
          </p:nvPr>
        </p:nvGraphicFramePr>
        <p:xfrm>
          <a:off x="471964" y="1506885"/>
          <a:ext cx="4838034" cy="25752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E7FB1484-DEA2-694C-B2E8-EF7B3EE07A77}"/>
              </a:ext>
            </a:extLst>
          </p:cNvPr>
          <p:cNvGraphicFramePr/>
          <p:nvPr>
            <p:extLst>
              <p:ext uri="{D42A27DB-BD31-4B8C-83A1-F6EECF244321}">
                <p14:modId xmlns:p14="http://schemas.microsoft.com/office/powerpoint/2010/main" val="2388998238"/>
              </p:ext>
            </p:extLst>
          </p:nvPr>
        </p:nvGraphicFramePr>
        <p:xfrm>
          <a:off x="5862638" y="2722403"/>
          <a:ext cx="5495735" cy="176796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CB1C5153-BA5C-D444-84EC-1F86893C2C2F}"/>
              </a:ext>
            </a:extLst>
          </p:cNvPr>
          <p:cNvSpPr txBox="1"/>
          <p:nvPr/>
        </p:nvSpPr>
        <p:spPr>
          <a:xfrm>
            <a:off x="2150269" y="1106940"/>
            <a:ext cx="1295400" cy="414128"/>
          </a:xfrm>
          <a:prstGeom prst="rect">
            <a:avLst/>
          </a:prstGeom>
          <a:noFill/>
        </p:spPr>
        <p:txBody>
          <a:bodyPr wrap="square" rtlCol="0">
            <a:spAutoFit/>
          </a:bodyPr>
          <a:lstStyle/>
          <a:p>
            <a:pPr algn="ctr"/>
            <a:r>
              <a:rPr lang="en-US" sz="2000" dirty="0"/>
              <a:t>District A</a:t>
            </a:r>
          </a:p>
        </p:txBody>
      </p:sp>
      <p:sp>
        <p:nvSpPr>
          <p:cNvPr id="11" name="TextBox 10">
            <a:extLst>
              <a:ext uri="{FF2B5EF4-FFF2-40B4-BE49-F238E27FC236}">
                <a16:creationId xmlns:a16="http://schemas.microsoft.com/office/drawing/2014/main" id="{4FD77D79-BEAC-844A-A0E4-E5F0A0FA0A9D}"/>
              </a:ext>
            </a:extLst>
          </p:cNvPr>
          <p:cNvSpPr txBox="1"/>
          <p:nvPr/>
        </p:nvSpPr>
        <p:spPr>
          <a:xfrm>
            <a:off x="8401050" y="1200784"/>
            <a:ext cx="1295400" cy="400110"/>
          </a:xfrm>
          <a:prstGeom prst="rect">
            <a:avLst/>
          </a:prstGeom>
          <a:noFill/>
        </p:spPr>
        <p:txBody>
          <a:bodyPr wrap="square" rtlCol="0">
            <a:spAutoFit/>
          </a:bodyPr>
          <a:lstStyle/>
          <a:p>
            <a:pPr algn="ctr"/>
            <a:r>
              <a:rPr lang="en-US" sz="2000" dirty="0"/>
              <a:t>District B</a:t>
            </a:r>
          </a:p>
        </p:txBody>
      </p:sp>
      <p:sp>
        <p:nvSpPr>
          <p:cNvPr id="2" name="TextBox 9">
            <a:extLst>
              <a:ext uri="{FF2B5EF4-FFF2-40B4-BE49-F238E27FC236}">
                <a16:creationId xmlns:a16="http://schemas.microsoft.com/office/drawing/2014/main" id="{BA5C634C-3AE2-1B53-AB2F-9296FDCDEF90}"/>
              </a:ext>
            </a:extLst>
          </p:cNvPr>
          <p:cNvSpPr txBox="1"/>
          <p:nvPr/>
        </p:nvSpPr>
        <p:spPr>
          <a:xfrm>
            <a:off x="2316956" y="3976347"/>
            <a:ext cx="1890712" cy="369332"/>
          </a:xfrm>
          <a:prstGeom prst="rect">
            <a:avLst/>
          </a:prstGeom>
          <a:noFill/>
        </p:spPr>
        <p:txBody>
          <a:bodyPr wrap="square" lIns="91440" tIns="45720" rIns="91440" bIns="45720" rtlCol="0" anchor="t">
            <a:spAutoFit/>
          </a:bodyPr>
          <a:lstStyle/>
          <a:p>
            <a:pPr algn="ctr"/>
            <a:r>
              <a:rPr lang="en-US" b="1" dirty="0">
                <a:latin typeface="Calibri"/>
                <a:cs typeface="Arial"/>
              </a:rPr>
              <a:t>Octobre 2015</a:t>
            </a:r>
            <a:endParaRPr lang="en-US" b="1">
              <a:latin typeface="Calibri"/>
            </a:endParaRPr>
          </a:p>
        </p:txBody>
      </p:sp>
    </p:spTree>
    <p:extLst>
      <p:ext uri="{BB962C8B-B14F-4D97-AF65-F5344CB8AC3E}">
        <p14:creationId xmlns:p14="http://schemas.microsoft.com/office/powerpoint/2010/main" val="218550806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A1DA205B-66AF-5C4B-93F5-A8BC7D89CB2E}"/>
              </a:ext>
            </a:extLst>
          </p:cNvPr>
          <p:cNvSpPr txBox="1">
            <a:spLocks/>
          </p:cNvSpPr>
          <p:nvPr/>
        </p:nvSpPr>
        <p:spPr>
          <a:xfrm>
            <a:off x="0" y="-104049"/>
            <a:ext cx="8385048" cy="987552"/>
          </a:xfrm>
          <a:prstGeom prst="rect">
            <a:avLst/>
          </a:prstGeom>
        </p:spPr>
        <p:txBody>
          <a:bodyPr lIns="91440" tIns="45720" rIns="91440" bIns="4572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FR" sz="3200" b="1" dirty="0">
                <a:solidFill>
                  <a:schemeClr val="bg1"/>
                </a:solidFill>
                <a:latin typeface="+mn-lt"/>
                <a:cs typeface="Arial"/>
              </a:rPr>
              <a:t>Évolution de l'épidémie dans le temps :</a:t>
            </a:r>
            <a:br>
              <a:rPr lang="fr-FR" sz="3200" b="1" dirty="0">
                <a:latin typeface="+mn-lt"/>
              </a:rPr>
            </a:br>
            <a:r>
              <a:rPr lang="fr-FR" sz="3200" b="1" dirty="0">
                <a:solidFill>
                  <a:schemeClr val="bg1"/>
                </a:solidFill>
                <a:latin typeface="+mn-lt"/>
                <a:cs typeface="Arial"/>
              </a:rPr>
              <a:t>Plus de cas sont-ils </a:t>
            </a:r>
            <a:r>
              <a:rPr lang="fr-FR" sz="3200" b="1" dirty="0" err="1">
                <a:solidFill>
                  <a:schemeClr val="bg1"/>
                </a:solidFill>
                <a:latin typeface="+mn-lt"/>
                <a:cs typeface="Arial"/>
              </a:rPr>
              <a:t>expectés</a:t>
            </a:r>
            <a:r>
              <a:rPr lang="fr-FR" sz="3200" b="1" dirty="0">
                <a:solidFill>
                  <a:schemeClr val="bg1"/>
                </a:solidFill>
                <a:latin typeface="+mn-lt"/>
                <a:cs typeface="Arial"/>
              </a:rPr>
              <a:t> ?</a:t>
            </a:r>
          </a:p>
          <a:p>
            <a:pPr algn="l"/>
            <a:endParaRPr lang="en-US" sz="3200" b="1" dirty="0">
              <a:solidFill>
                <a:schemeClr val="bg1"/>
              </a:solidFill>
              <a:latin typeface="+mn-lt"/>
            </a:endParaRPr>
          </a:p>
        </p:txBody>
      </p:sp>
      <p:graphicFrame>
        <p:nvGraphicFramePr>
          <p:cNvPr id="6" name="Chart 5">
            <a:extLst>
              <a:ext uri="{FF2B5EF4-FFF2-40B4-BE49-F238E27FC236}">
                <a16:creationId xmlns:a16="http://schemas.microsoft.com/office/drawing/2014/main" id="{1612F9CB-1621-364A-918C-CD98BC502CBE}"/>
              </a:ext>
            </a:extLst>
          </p:cNvPr>
          <p:cNvGraphicFramePr/>
          <p:nvPr/>
        </p:nvGraphicFramePr>
        <p:xfrm>
          <a:off x="2133600" y="1973997"/>
          <a:ext cx="78486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369D8B6-706B-474D-B0A2-076C06E15115}"/>
              </a:ext>
            </a:extLst>
          </p:cNvPr>
          <p:cNvSpPr txBox="1"/>
          <p:nvPr/>
        </p:nvSpPr>
        <p:spPr>
          <a:xfrm>
            <a:off x="8477865" y="2060848"/>
            <a:ext cx="2514600" cy="2011000"/>
          </a:xfrm>
          <a:prstGeom prst="rect">
            <a:avLst/>
          </a:prstGeom>
          <a:noFill/>
          <a:ln w="38100">
            <a:solidFill>
              <a:schemeClr val="accent5">
                <a:lumMod val="75000"/>
              </a:schemeClr>
            </a:solidFill>
          </a:ln>
        </p:spPr>
        <p:txBody>
          <a:bodyPr wrap="square" rtlCol="0">
            <a:spAutoFit/>
          </a:bodyPr>
          <a:lstStyle/>
          <a:p>
            <a:pPr algn="ctr"/>
            <a:r>
              <a:rPr lang="fr-FR" sz="2400" dirty="0"/>
              <a:t>Aujourd’hui, 26 octobre. Vous attendez-vous à plusieurs autres cas ?</a:t>
            </a:r>
          </a:p>
        </p:txBody>
      </p:sp>
      <p:sp>
        <p:nvSpPr>
          <p:cNvPr id="8" name="Down Arrow 7">
            <a:extLst>
              <a:ext uri="{FF2B5EF4-FFF2-40B4-BE49-F238E27FC236}">
                <a16:creationId xmlns:a16="http://schemas.microsoft.com/office/drawing/2014/main" id="{C6F23F86-349B-7341-84E0-BCF967E23F4A}"/>
              </a:ext>
            </a:extLst>
          </p:cNvPr>
          <p:cNvSpPr/>
          <p:nvPr/>
        </p:nvSpPr>
        <p:spPr>
          <a:xfrm>
            <a:off x="9677400" y="4100084"/>
            <a:ext cx="152400" cy="319516"/>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0282391"/>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94CA1-3A59-475B-B363-32EBF78DD41A}"/>
              </a:ext>
            </a:extLst>
          </p:cNvPr>
          <p:cNvSpPr>
            <a:spLocks noGrp="1"/>
          </p:cNvSpPr>
          <p:nvPr>
            <p:ph type="title" idx="4294967295"/>
            <p:custDataLst>
              <p:tags r:id="rId1"/>
            </p:custDataLst>
          </p:nvPr>
        </p:nvSpPr>
        <p:spPr>
          <a:xfrm>
            <a:off x="144379" y="1"/>
            <a:ext cx="9609221" cy="725487"/>
          </a:xfrm>
        </p:spPr>
        <p:txBody>
          <a:bodyPr rtlCol="0">
            <a:normAutofit/>
          </a:bodyPr>
          <a:lstStyle/>
          <a:p>
            <a:pPr rtl="0"/>
            <a:r>
              <a:rPr lang="fr" sz="2800" b="1">
                <a:latin typeface="+mn-lt"/>
                <a:cs typeface="Arial"/>
              </a:rPr>
              <a:t>Estimation de la période d’exposition</a:t>
            </a:r>
          </a:p>
        </p:txBody>
      </p:sp>
      <p:sp>
        <p:nvSpPr>
          <p:cNvPr id="3" name="TextBox 2">
            <a:extLst>
              <a:ext uri="{FF2B5EF4-FFF2-40B4-BE49-F238E27FC236}">
                <a16:creationId xmlns:a16="http://schemas.microsoft.com/office/drawing/2014/main" id="{9F2EF514-784C-4D45-B576-7D066911960D}"/>
              </a:ext>
            </a:extLst>
          </p:cNvPr>
          <p:cNvSpPr txBox="1"/>
          <p:nvPr>
            <p:custDataLst>
              <p:tags r:id="rId2"/>
            </p:custDataLst>
          </p:nvPr>
        </p:nvSpPr>
        <p:spPr>
          <a:xfrm>
            <a:off x="673768" y="1642005"/>
            <a:ext cx="10972800" cy="191590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342900" indent="-342900">
              <a:buClr>
                <a:srgbClr val="729E03"/>
              </a:buClr>
              <a:buFont typeface="Arial"/>
              <a:buChar char="•"/>
            </a:pPr>
            <a:r>
              <a:rPr lang="fr" sz="2400">
                <a:solidFill>
                  <a:srgbClr val="10253F"/>
                </a:solidFill>
                <a:latin typeface="+mn-lt"/>
                <a:cs typeface="Arial"/>
              </a:rPr>
              <a:t>Recherchez les </a:t>
            </a:r>
            <a:r>
              <a:rPr lang="fr" sz="2400">
                <a:solidFill>
                  <a:srgbClr val="C00000"/>
                </a:solidFill>
                <a:latin typeface="+mn-lt"/>
                <a:cs typeface="Arial"/>
              </a:rPr>
              <a:t>périodes d’incubation</a:t>
            </a:r>
            <a:r>
              <a:rPr lang="fr" sz="2400">
                <a:solidFill>
                  <a:srgbClr val="10253F"/>
                </a:solidFill>
                <a:latin typeface="+mn-lt"/>
                <a:cs typeface="Arial"/>
              </a:rPr>
              <a:t> moyenne et minimale de la maladie. </a:t>
            </a:r>
            <a:endParaRPr lang="fr-FR">
              <a:latin typeface="+mn-lt"/>
            </a:endParaRPr>
          </a:p>
          <a:p>
            <a:pPr marL="342900" indent="-342900">
              <a:buClr>
                <a:srgbClr val="729E03"/>
              </a:buClr>
              <a:buFont typeface="Arial"/>
              <a:buChar char="•"/>
            </a:pPr>
            <a:r>
              <a:rPr lang="fr" sz="2400">
                <a:solidFill>
                  <a:srgbClr val="10253F"/>
                </a:solidFill>
                <a:latin typeface="+mn-lt"/>
                <a:cs typeface="Arial"/>
              </a:rPr>
              <a:t>Repérez le </a:t>
            </a:r>
            <a:r>
              <a:rPr lang="fr" sz="2400">
                <a:solidFill>
                  <a:srgbClr val="C00000"/>
                </a:solidFill>
                <a:latin typeface="+mn-lt"/>
                <a:cs typeface="Arial"/>
              </a:rPr>
              <a:t>pic de l’épidémie</a:t>
            </a:r>
            <a:r>
              <a:rPr lang="fr" sz="2400">
                <a:solidFill>
                  <a:srgbClr val="10253F"/>
                </a:solidFill>
                <a:latin typeface="+mn-lt"/>
                <a:cs typeface="Arial"/>
              </a:rPr>
              <a:t> ou le cas médian et reculez de la durée d’incubation moyenne sur l’axe des abscisses.</a:t>
            </a:r>
            <a:endParaRPr lang="en-US">
              <a:latin typeface="+mn-lt"/>
            </a:endParaRPr>
          </a:p>
          <a:p>
            <a:pPr marL="342900" indent="-342900">
              <a:buClr>
                <a:srgbClr val="729E03"/>
              </a:buClr>
              <a:buFont typeface="Arial"/>
              <a:buChar char="•"/>
            </a:pPr>
            <a:r>
              <a:rPr lang="fr" sz="2400">
                <a:solidFill>
                  <a:srgbClr val="10253F"/>
                </a:solidFill>
                <a:latin typeface="+mn-lt"/>
                <a:cs typeface="Arial"/>
              </a:rPr>
              <a:t>Partez du tout premier cas de l’épidémie et reculez de la durée d’incubation minimale, puis notez également cette date. </a:t>
            </a:r>
          </a:p>
        </p:txBody>
      </p:sp>
    </p:spTree>
    <p:extLst>
      <p:ext uri="{BB962C8B-B14F-4D97-AF65-F5344CB8AC3E}">
        <p14:creationId xmlns:p14="http://schemas.microsoft.com/office/powerpoint/2010/main" val="156352447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7ECB8-3641-475B-86AD-AA38CEB8FAF3}"/>
              </a:ext>
            </a:extLst>
          </p:cNvPr>
          <p:cNvSpPr>
            <a:spLocks noGrp="1"/>
          </p:cNvSpPr>
          <p:nvPr>
            <p:ph type="title" idx="4294967295"/>
            <p:custDataLst>
              <p:tags r:id="rId1"/>
            </p:custDataLst>
          </p:nvPr>
        </p:nvSpPr>
        <p:spPr>
          <a:xfrm>
            <a:off x="125128" y="-115887"/>
            <a:ext cx="8548972" cy="903287"/>
          </a:xfrm>
        </p:spPr>
        <p:txBody>
          <a:bodyPr rtlCol="0">
            <a:normAutofit/>
          </a:bodyPr>
          <a:lstStyle/>
          <a:p>
            <a:pPr rtl="0"/>
            <a:r>
              <a:rPr lang="fr" b="1">
                <a:latin typeface="+mn-lt"/>
                <a:cs typeface="Arial"/>
              </a:rPr>
              <a:t>Estimation de la période d’incubation à partir de la courbe épidémique </a:t>
            </a:r>
          </a:p>
        </p:txBody>
      </p:sp>
      <p:sp>
        <p:nvSpPr>
          <p:cNvPr id="3" name="TextBox 2">
            <a:extLst>
              <a:ext uri="{FF2B5EF4-FFF2-40B4-BE49-F238E27FC236}">
                <a16:creationId xmlns:a16="http://schemas.microsoft.com/office/drawing/2014/main" id="{9D307628-4D76-4F59-BE8B-74349E4FBCC9}"/>
              </a:ext>
            </a:extLst>
          </p:cNvPr>
          <p:cNvSpPr txBox="1"/>
          <p:nvPr>
            <p:custDataLst>
              <p:tags r:id="rId2"/>
            </p:custDataLst>
          </p:nvPr>
        </p:nvSpPr>
        <p:spPr>
          <a:xfrm>
            <a:off x="471638" y="1716889"/>
            <a:ext cx="11290434" cy="345479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342900" indent="-342900">
              <a:buClr>
                <a:srgbClr val="729E03"/>
              </a:buClr>
              <a:buFont typeface="Arial"/>
              <a:buChar char="•"/>
            </a:pPr>
            <a:r>
              <a:rPr lang="fr" sz="2000">
                <a:solidFill>
                  <a:srgbClr val="10253F"/>
                </a:solidFill>
                <a:latin typeface="+mn-lt"/>
                <a:cs typeface="Arial"/>
              </a:rPr>
              <a:t>Si les </a:t>
            </a:r>
            <a:r>
              <a:rPr lang="fr" sz="2000">
                <a:solidFill>
                  <a:srgbClr val="C00000"/>
                </a:solidFill>
                <a:latin typeface="+mn-lt"/>
                <a:cs typeface="Arial"/>
              </a:rPr>
              <a:t>dates d’exposition</a:t>
            </a:r>
            <a:r>
              <a:rPr lang="fr" sz="2000">
                <a:solidFill>
                  <a:srgbClr val="10253F"/>
                </a:solidFill>
                <a:latin typeface="+mn-lt"/>
                <a:cs typeface="Arial"/>
              </a:rPr>
              <a:t> et </a:t>
            </a:r>
            <a:r>
              <a:rPr lang="fr" sz="2000">
                <a:solidFill>
                  <a:srgbClr val="C00000"/>
                </a:solidFill>
                <a:latin typeface="+mn-lt"/>
                <a:cs typeface="Arial"/>
              </a:rPr>
              <a:t>d’apparition</a:t>
            </a:r>
            <a:r>
              <a:rPr lang="fr" sz="2000">
                <a:solidFill>
                  <a:srgbClr val="10253F"/>
                </a:solidFill>
                <a:latin typeface="+mn-lt"/>
                <a:cs typeface="Arial"/>
              </a:rPr>
              <a:t> de la maladie sont </a:t>
            </a:r>
            <a:r>
              <a:rPr lang="fr" sz="2000">
                <a:solidFill>
                  <a:srgbClr val="C00000"/>
                </a:solidFill>
                <a:latin typeface="+mn-lt"/>
                <a:cs typeface="Arial"/>
              </a:rPr>
              <a:t>connues</a:t>
            </a:r>
            <a:r>
              <a:rPr lang="fr" sz="2000">
                <a:solidFill>
                  <a:srgbClr val="10253F"/>
                </a:solidFill>
                <a:latin typeface="+mn-lt"/>
                <a:cs typeface="Arial"/>
              </a:rPr>
              <a:t> mais que la cause n’a pas encore été identifiée :</a:t>
            </a:r>
            <a:endParaRPr lang="fr-FR" sz="1600">
              <a:latin typeface="+mn-lt"/>
            </a:endParaRPr>
          </a:p>
          <a:p>
            <a:pPr marL="342900" indent="-342900">
              <a:buClr>
                <a:srgbClr val="729E03"/>
              </a:buClr>
              <a:buFont typeface="Arial"/>
              <a:buChar char="•"/>
            </a:pPr>
            <a:endParaRPr lang="en-US" sz="2000">
              <a:solidFill>
                <a:srgbClr val="10253F"/>
              </a:solidFill>
              <a:latin typeface="+mn-lt"/>
              <a:cs typeface="Arial"/>
            </a:endParaRPr>
          </a:p>
          <a:p>
            <a:pPr marL="342900" indent="-342900">
              <a:buClr>
                <a:srgbClr val="729E03"/>
              </a:buClr>
              <a:buFont typeface="Arial"/>
              <a:buChar char="•"/>
            </a:pPr>
            <a:r>
              <a:rPr lang="fr" sz="2000">
                <a:solidFill>
                  <a:srgbClr val="10253F"/>
                </a:solidFill>
                <a:latin typeface="+mn-lt"/>
                <a:cs typeface="Arial"/>
              </a:rPr>
              <a:t>La </a:t>
            </a:r>
            <a:r>
              <a:rPr lang="fr" sz="2000">
                <a:solidFill>
                  <a:srgbClr val="C00000"/>
                </a:solidFill>
                <a:latin typeface="+mn-lt"/>
                <a:cs typeface="Arial"/>
              </a:rPr>
              <a:t>durée d’incubation minimale</a:t>
            </a:r>
            <a:r>
              <a:rPr lang="fr" sz="2000">
                <a:solidFill>
                  <a:srgbClr val="10253F"/>
                </a:solidFill>
                <a:latin typeface="+mn-lt"/>
                <a:cs typeface="Arial"/>
              </a:rPr>
              <a:t> est estimée en calculant le délai entre la date d’exposition et la date d’apparition des premiers cas. </a:t>
            </a:r>
          </a:p>
          <a:p>
            <a:pPr marL="342900" indent="-342900">
              <a:buClr>
                <a:srgbClr val="729E03"/>
              </a:buClr>
              <a:buFont typeface="Arial"/>
              <a:buChar char="•"/>
            </a:pPr>
            <a:endParaRPr lang="en-US" sz="2000">
              <a:solidFill>
                <a:srgbClr val="10253F"/>
              </a:solidFill>
              <a:latin typeface="+mn-lt"/>
              <a:cs typeface="Arial"/>
            </a:endParaRPr>
          </a:p>
          <a:p>
            <a:pPr marL="342900" indent="-342900">
              <a:buClr>
                <a:srgbClr val="729E03"/>
              </a:buClr>
              <a:buFont typeface="Arial"/>
              <a:buChar char="•"/>
            </a:pPr>
            <a:r>
              <a:rPr lang="fr" sz="2000">
                <a:solidFill>
                  <a:srgbClr val="10253F"/>
                </a:solidFill>
                <a:latin typeface="+mn-lt"/>
                <a:cs typeface="Arial"/>
              </a:rPr>
              <a:t>La </a:t>
            </a:r>
            <a:r>
              <a:rPr lang="fr" sz="2000">
                <a:solidFill>
                  <a:srgbClr val="C00000"/>
                </a:solidFill>
                <a:latin typeface="+mn-lt"/>
                <a:cs typeface="Arial"/>
              </a:rPr>
              <a:t>durée d’incubation médiane</a:t>
            </a:r>
            <a:r>
              <a:rPr lang="fr" sz="2000">
                <a:solidFill>
                  <a:srgbClr val="10253F"/>
                </a:solidFill>
                <a:latin typeface="+mn-lt"/>
                <a:cs typeface="Arial"/>
              </a:rPr>
              <a:t> est estimée en calculant le délai entre la date d’exposition et la date de survenue du cas médian.</a:t>
            </a:r>
          </a:p>
          <a:p>
            <a:pPr marL="342900" indent="-342900">
              <a:buClr>
                <a:srgbClr val="729E03"/>
              </a:buClr>
              <a:buFont typeface="Arial"/>
              <a:buChar char="•"/>
            </a:pPr>
            <a:endParaRPr lang="en-US" sz="2000">
              <a:solidFill>
                <a:srgbClr val="10253F"/>
              </a:solidFill>
              <a:latin typeface="+mn-lt"/>
              <a:cs typeface="Arial"/>
            </a:endParaRPr>
          </a:p>
          <a:p>
            <a:pPr marL="342900" indent="-342900">
              <a:buClr>
                <a:srgbClr val="729E03"/>
              </a:buClr>
              <a:buFont typeface="Arial"/>
              <a:buChar char="•"/>
            </a:pPr>
            <a:r>
              <a:rPr lang="fr" sz="2000">
                <a:solidFill>
                  <a:srgbClr val="10253F"/>
                </a:solidFill>
                <a:latin typeface="+mn-lt"/>
                <a:cs typeface="Arial"/>
              </a:rPr>
              <a:t>Ces durées d’incubation peuvent être comparées à une liste de durées d’incubation de maladies connues afin de réduire les possibilités.</a:t>
            </a:r>
          </a:p>
        </p:txBody>
      </p:sp>
    </p:spTree>
    <p:extLst>
      <p:ext uri="{BB962C8B-B14F-4D97-AF65-F5344CB8AC3E}">
        <p14:creationId xmlns:p14="http://schemas.microsoft.com/office/powerpoint/2010/main" val="299080941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BCAF1-700E-45C8-9F82-1D178AB5B89E}"/>
              </a:ext>
            </a:extLst>
          </p:cNvPr>
          <p:cNvSpPr>
            <a:spLocks noGrp="1"/>
          </p:cNvSpPr>
          <p:nvPr>
            <p:ph type="title" idx="4294967295"/>
            <p:custDataLst>
              <p:tags r:id="rId1"/>
            </p:custDataLst>
          </p:nvPr>
        </p:nvSpPr>
        <p:spPr>
          <a:xfrm>
            <a:off x="144379" y="-128701"/>
            <a:ext cx="8478921" cy="878001"/>
          </a:xfrm>
        </p:spPr>
        <p:txBody>
          <a:bodyPr rtlCol="0">
            <a:noAutofit/>
          </a:bodyPr>
          <a:lstStyle/>
          <a:p>
            <a:pPr rtl="0"/>
            <a:r>
              <a:rPr lang="fr" b="1">
                <a:latin typeface="+mn-lt"/>
                <a:cs typeface="Arial"/>
              </a:rPr>
              <a:t>Détermination de la source de transmission potentielle à partir de la courbe épidémique </a:t>
            </a:r>
          </a:p>
        </p:txBody>
      </p:sp>
      <p:pic>
        <p:nvPicPr>
          <p:cNvPr id="3" name="Picture 3" descr="Chart, histogram&#10;&#10;Description automatically generated">
            <a:extLst>
              <a:ext uri="{FF2B5EF4-FFF2-40B4-BE49-F238E27FC236}">
                <a16:creationId xmlns:a16="http://schemas.microsoft.com/office/drawing/2014/main" id="{4300DA68-B79D-4DB5-B64E-3B8224439417}"/>
              </a:ext>
            </a:extLst>
          </p:cNvPr>
          <p:cNvPicPr>
            <a:picLocks noChangeAspect="1"/>
          </p:cNvPicPr>
          <p:nvPr>
            <p:custDataLst>
              <p:tags r:id="rId2"/>
            </p:custDataLst>
          </p:nvPr>
        </p:nvPicPr>
        <p:blipFill>
          <a:blip r:embed="rId9"/>
          <a:stretch>
            <a:fillRect/>
          </a:stretch>
        </p:blipFill>
        <p:spPr>
          <a:xfrm>
            <a:off x="1885621" y="3651168"/>
            <a:ext cx="8364312" cy="1956051"/>
          </a:xfrm>
          <a:prstGeom prst="rect">
            <a:avLst/>
          </a:prstGeom>
        </p:spPr>
      </p:pic>
      <p:sp>
        <p:nvSpPr>
          <p:cNvPr id="4" name="TextBox 3">
            <a:extLst>
              <a:ext uri="{FF2B5EF4-FFF2-40B4-BE49-F238E27FC236}">
                <a16:creationId xmlns:a16="http://schemas.microsoft.com/office/drawing/2014/main" id="{5D43ACFC-E6AB-4CEE-9723-BB2497F2ED0D}"/>
              </a:ext>
            </a:extLst>
          </p:cNvPr>
          <p:cNvSpPr txBox="1"/>
          <p:nvPr>
            <p:custDataLst>
              <p:tags r:id="rId3"/>
            </p:custDataLst>
          </p:nvPr>
        </p:nvSpPr>
        <p:spPr>
          <a:xfrm>
            <a:off x="1885621" y="1348868"/>
            <a:ext cx="8379328" cy="80791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rtl="0"/>
            <a:r>
              <a:rPr lang="fr" sz="2400" b="1">
                <a:solidFill>
                  <a:srgbClr val="C00000"/>
                </a:solidFill>
                <a:latin typeface="Source Sans Pro Bold"/>
                <a:cs typeface="+mn-cs"/>
                <a:sym typeface="Calibri"/>
              </a:rPr>
              <a:t>La forme de la courbe épidémique peut aider à déterminer le mode de propagation.</a:t>
            </a:r>
            <a:endParaRPr lang="en-US" sz="2400" b="1">
              <a:solidFill>
                <a:srgbClr val="C00000"/>
              </a:solidFill>
              <a:latin typeface="Source Sans Pro Bold"/>
              <a:cs typeface="+mn-cs"/>
              <a:sym typeface="Calibri"/>
            </a:endParaRPr>
          </a:p>
        </p:txBody>
      </p:sp>
      <p:sp>
        <p:nvSpPr>
          <p:cNvPr id="5" name="TextBox 4">
            <a:extLst>
              <a:ext uri="{FF2B5EF4-FFF2-40B4-BE49-F238E27FC236}">
                <a16:creationId xmlns:a16="http://schemas.microsoft.com/office/drawing/2014/main" id="{48957F18-97E0-4AA7-A48A-3665166E862C}"/>
              </a:ext>
            </a:extLst>
          </p:cNvPr>
          <p:cNvSpPr txBox="1"/>
          <p:nvPr>
            <p:custDataLst>
              <p:tags r:id="rId4"/>
            </p:custDataLst>
          </p:nvPr>
        </p:nvSpPr>
        <p:spPr>
          <a:xfrm>
            <a:off x="1873431" y="3304919"/>
            <a:ext cx="3086035" cy="3462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
                <a:solidFill>
                  <a:srgbClr val="632523"/>
                </a:solidFill>
                <a:latin typeface="Arial"/>
                <a:ea typeface="+mj-ea"/>
                <a:cs typeface="Arial"/>
              </a:rPr>
              <a:t>Source d’exposition continue</a:t>
            </a:r>
            <a:endParaRPr lang="en-US">
              <a:cs typeface="Calibri"/>
            </a:endParaRPr>
          </a:p>
        </p:txBody>
      </p:sp>
      <p:sp>
        <p:nvSpPr>
          <p:cNvPr id="6" name="TextBox 5">
            <a:extLst>
              <a:ext uri="{FF2B5EF4-FFF2-40B4-BE49-F238E27FC236}">
                <a16:creationId xmlns:a16="http://schemas.microsoft.com/office/drawing/2014/main" id="{4E0439E5-78A3-47D8-B017-58E3AF1DF41D}"/>
              </a:ext>
            </a:extLst>
          </p:cNvPr>
          <p:cNvSpPr txBox="1"/>
          <p:nvPr>
            <p:custDataLst>
              <p:tags r:id="rId5"/>
            </p:custDataLst>
          </p:nvPr>
        </p:nvSpPr>
        <p:spPr>
          <a:xfrm>
            <a:off x="7644932" y="3001960"/>
            <a:ext cx="2781979" cy="85408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
                <a:solidFill>
                  <a:srgbClr val="C00000"/>
                </a:solidFill>
                <a:latin typeface="Arial"/>
                <a:ea typeface="+mj-ea"/>
                <a:cs typeface="Arial"/>
              </a:rPr>
              <a:t>Epidémie propagée </a:t>
            </a:r>
            <a:endParaRPr lang="en-US" sz="1350">
              <a:solidFill>
                <a:srgbClr val="C00000"/>
              </a:solidFill>
              <a:ea typeface="+mj-ea"/>
            </a:endParaRPr>
          </a:p>
          <a:p>
            <a:pPr rtl="0"/>
            <a:r>
              <a:rPr lang="fr">
                <a:solidFill>
                  <a:srgbClr val="632523"/>
                </a:solidFill>
                <a:latin typeface="Arial"/>
                <a:ea typeface="+mj-ea"/>
                <a:cs typeface="Arial"/>
              </a:rPr>
              <a:t>(personne à personne)</a:t>
            </a:r>
            <a:endParaRPr lang="en-US" sz="3300">
              <a:solidFill>
                <a:srgbClr val="632523"/>
              </a:solidFill>
            </a:endParaRPr>
          </a:p>
        </p:txBody>
      </p:sp>
      <p:sp>
        <p:nvSpPr>
          <p:cNvPr id="7" name="TextBox 6">
            <a:extLst>
              <a:ext uri="{FF2B5EF4-FFF2-40B4-BE49-F238E27FC236}">
                <a16:creationId xmlns:a16="http://schemas.microsoft.com/office/drawing/2014/main" id="{B538825D-9A13-4412-AE5D-1A88B5560903}"/>
              </a:ext>
            </a:extLst>
          </p:cNvPr>
          <p:cNvSpPr txBox="1"/>
          <p:nvPr>
            <p:custDataLst>
              <p:tags r:id="rId6"/>
            </p:custDataLst>
          </p:nvPr>
        </p:nvSpPr>
        <p:spPr>
          <a:xfrm>
            <a:off x="4984311" y="3308578"/>
            <a:ext cx="2488721" cy="34624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
                <a:solidFill>
                  <a:srgbClr val="632523"/>
                </a:solidFill>
                <a:latin typeface="Arial"/>
                <a:ea typeface="+mj-ea"/>
                <a:cs typeface="Arial"/>
              </a:rPr>
              <a:t>Source ponctuelle</a:t>
            </a:r>
          </a:p>
        </p:txBody>
      </p:sp>
    </p:spTree>
    <p:extLst>
      <p:ext uri="{BB962C8B-B14F-4D97-AF65-F5344CB8AC3E}">
        <p14:creationId xmlns:p14="http://schemas.microsoft.com/office/powerpoint/2010/main" val="1617579447"/>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6D98BFC3-1E14-5D43-ADF4-C0F53D046E14}"/>
              </a:ext>
            </a:extLst>
          </p:cNvPr>
          <p:cNvSpPr txBox="1">
            <a:spLocks/>
          </p:cNvSpPr>
          <p:nvPr>
            <p:custDataLst>
              <p:tags r:id="rId1"/>
            </p:custDataLst>
          </p:nvPr>
        </p:nvSpPr>
        <p:spPr>
          <a:xfrm>
            <a:off x="86627" y="0"/>
            <a:ext cx="8676373" cy="596900"/>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n-lt"/>
                <a:cs typeface="Arial"/>
              </a:rPr>
              <a:t>Description d’une épidémie selon le lieu : cartes</a:t>
            </a:r>
          </a:p>
        </p:txBody>
      </p:sp>
      <p:pic>
        <p:nvPicPr>
          <p:cNvPr id="3" name="Picture 2">
            <a:extLst>
              <a:ext uri="{FF2B5EF4-FFF2-40B4-BE49-F238E27FC236}">
                <a16:creationId xmlns:a16="http://schemas.microsoft.com/office/drawing/2014/main" id="{91B729C5-26B5-BA4D-9C11-A04914180259}"/>
              </a:ext>
            </a:extLst>
          </p:cNvPr>
          <p:cNvPicPr>
            <a:picLocks noChangeAspect="1"/>
          </p:cNvPicPr>
          <p:nvPr>
            <p:custDataLst>
              <p:tags r:id="rId2"/>
            </p:custDataLst>
          </p:nvPr>
        </p:nvPicPr>
        <p:blipFill>
          <a:blip r:embed="rId7"/>
          <a:stretch>
            <a:fillRect/>
          </a:stretch>
        </p:blipFill>
        <p:spPr>
          <a:xfrm>
            <a:off x="6384032" y="1479748"/>
            <a:ext cx="3909064" cy="3315356"/>
          </a:xfrm>
          <a:prstGeom prst="rect">
            <a:avLst/>
          </a:prstGeom>
          <a:ln>
            <a:solidFill>
              <a:schemeClr val="tx1"/>
            </a:solidFill>
          </a:ln>
        </p:spPr>
      </p:pic>
      <p:sp>
        <p:nvSpPr>
          <p:cNvPr id="4" name="TextBox 3">
            <a:extLst>
              <a:ext uri="{FF2B5EF4-FFF2-40B4-BE49-F238E27FC236}">
                <a16:creationId xmlns:a16="http://schemas.microsoft.com/office/drawing/2014/main" id="{CA6F1EF6-F82E-CD4A-98A5-C5B1F476ACE9}"/>
              </a:ext>
            </a:extLst>
          </p:cNvPr>
          <p:cNvSpPr txBox="1"/>
          <p:nvPr>
            <p:custDataLst>
              <p:tags r:id="rId3"/>
            </p:custDataLst>
          </p:nvPr>
        </p:nvSpPr>
        <p:spPr>
          <a:xfrm>
            <a:off x="6100572" y="4795104"/>
            <a:ext cx="4413120" cy="830997"/>
          </a:xfrm>
          <a:prstGeom prst="rect">
            <a:avLst/>
          </a:prstGeom>
          <a:noFill/>
        </p:spPr>
        <p:txBody>
          <a:bodyPr wrap="square" rtlCol="0">
            <a:spAutoFit/>
          </a:bodyPr>
          <a:lstStyle/>
          <a:p>
            <a:pPr algn="ctr" rtl="0"/>
            <a:r>
              <a:rPr lang="fr" sz="1600"/>
              <a:t>Carte représentant le nombre cumulé de cas de maladie à virus Ebola par région, Afrique de l’Ouest, 2014-2015 </a:t>
            </a:r>
          </a:p>
        </p:txBody>
      </p:sp>
      <p:sp>
        <p:nvSpPr>
          <p:cNvPr id="5" name="Rectangle 3">
            <a:extLst>
              <a:ext uri="{FF2B5EF4-FFF2-40B4-BE49-F238E27FC236}">
                <a16:creationId xmlns:a16="http://schemas.microsoft.com/office/drawing/2014/main" id="{36FF447F-6F39-634D-A47B-BFE979F2D0C1}"/>
              </a:ext>
            </a:extLst>
          </p:cNvPr>
          <p:cNvSpPr txBox="1">
            <a:spLocks noChangeArrowheads="1"/>
          </p:cNvSpPr>
          <p:nvPr>
            <p:custDataLst>
              <p:tags r:id="rId4"/>
            </p:custDataLst>
          </p:nvPr>
        </p:nvSpPr>
        <p:spPr>
          <a:xfrm>
            <a:off x="822997" y="1592378"/>
            <a:ext cx="4199546" cy="3673243"/>
          </a:xfrm>
          <a:prstGeom prst="rect">
            <a:avLst/>
          </a:prstGeom>
          <a:noFill/>
        </p:spPr>
        <p:txBody>
          <a:bodyPr lIns="90488" tIns="44450" rIns="90488" bIns="4445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90000"/>
              </a:lnSpc>
              <a:spcBef>
                <a:spcPts val="0"/>
              </a:spcBef>
              <a:spcAft>
                <a:spcPts val="0"/>
              </a:spcAft>
              <a:buNone/>
              <a:defRPr sz="2400">
                <a:latin typeface="+mn-lt"/>
                <a:ea typeface="+mn-ea"/>
                <a:cs typeface="+mn-cs"/>
                <a:sym typeface="Source Sans Pro Regular"/>
              </a:defRPr>
            </a:pPr>
            <a:r>
              <a:rPr lang="fr" sz="2400" b="1" dirty="0">
                <a:solidFill>
                  <a:srgbClr val="C00000"/>
                </a:solidFill>
                <a:latin typeface="Source Sans Pro Bold"/>
                <a:ea typeface="+mn-ea"/>
                <a:cs typeface="+mn-cs"/>
                <a:sym typeface="Calibri"/>
              </a:rPr>
              <a:t>Les cartes permettent de décrire les cas selon leur localisation géographique :</a:t>
            </a:r>
            <a:endParaRPr lang="en-US" sz="2400" b="1" dirty="0">
              <a:solidFill>
                <a:srgbClr val="C00000"/>
              </a:solidFill>
              <a:latin typeface="Source Sans Pro Bold"/>
              <a:ea typeface="+mn-ea"/>
              <a:cs typeface="+mn-cs"/>
              <a:sym typeface="Calibri"/>
            </a:endParaRPr>
          </a:p>
          <a:p>
            <a:pPr rtl="0">
              <a:lnSpc>
                <a:spcPct val="90000"/>
              </a:lnSpc>
              <a:spcBef>
                <a:spcPct val="0"/>
              </a:spcBef>
            </a:pPr>
            <a:endParaRPr lang="en-US" altLang="en-US" sz="2400" dirty="0">
              <a:latin typeface="Arial"/>
              <a:cs typeface="Arial"/>
            </a:endParaRPr>
          </a:p>
          <a:p>
            <a:pPr marL="254000" indent="-254000" fontAlgn="auto">
              <a:lnSpc>
                <a:spcPct val="90000"/>
              </a:lnSpc>
              <a:spcBef>
                <a:spcPct val="0"/>
              </a:spcBef>
              <a:spcAft>
                <a:spcPts val="0"/>
              </a:spcAft>
              <a:buClr>
                <a:srgbClr val="C00000"/>
              </a:buClr>
              <a:buSzPct val="100000"/>
              <a:buFont typeface="Arial"/>
              <a:buChar char="•"/>
              <a:defRPr sz="2400">
                <a:latin typeface="+mn-lt"/>
                <a:ea typeface="+mn-ea"/>
                <a:cs typeface="+mn-cs"/>
                <a:sym typeface="Source Sans Pro Regular"/>
              </a:defRPr>
            </a:pPr>
            <a:r>
              <a:rPr lang="fr" sz="2400" dirty="0">
                <a:solidFill>
                  <a:srgbClr val="000000"/>
                </a:solidFill>
                <a:latin typeface="+mn-lt"/>
                <a:ea typeface="+mn-ea"/>
                <a:cs typeface="+mn-cs"/>
                <a:sym typeface="Calibri"/>
              </a:rPr>
              <a:t>Idéalement : où les cas ont-ils été infectés ?</a:t>
            </a:r>
            <a:endParaRPr lang="en-US" sz="2400" dirty="0">
              <a:solidFill>
                <a:srgbClr val="000000"/>
              </a:solidFill>
              <a:latin typeface="+mn-lt"/>
              <a:ea typeface="+mn-ea"/>
              <a:cs typeface="+mn-cs"/>
              <a:sym typeface="Calibri"/>
            </a:endParaRPr>
          </a:p>
          <a:p>
            <a:pPr marL="254000" indent="-254000" fontAlgn="auto">
              <a:lnSpc>
                <a:spcPct val="90000"/>
              </a:lnSpc>
              <a:spcBef>
                <a:spcPct val="0"/>
              </a:spcBef>
              <a:spcAft>
                <a:spcPts val="0"/>
              </a:spcAft>
              <a:buClr>
                <a:srgbClr val="C00000"/>
              </a:buClr>
              <a:buSzPct val="100000"/>
              <a:buFont typeface="Arial"/>
              <a:buChar char="•"/>
              <a:defRPr sz="2400">
                <a:latin typeface="+mn-lt"/>
                <a:ea typeface="+mn-ea"/>
                <a:cs typeface="+mn-cs"/>
                <a:sym typeface="Source Sans Pro Regular"/>
              </a:defRPr>
            </a:pPr>
            <a:endParaRPr lang="en-US" altLang="en-US" sz="2400" dirty="0">
              <a:solidFill>
                <a:srgbClr val="000000"/>
              </a:solidFill>
              <a:latin typeface="+mn-lt"/>
              <a:ea typeface="+mn-ea"/>
              <a:cs typeface="+mn-cs"/>
              <a:sym typeface="Calibri"/>
            </a:endParaRPr>
          </a:p>
          <a:p>
            <a:pPr marL="254000" indent="-254000" fontAlgn="auto">
              <a:lnSpc>
                <a:spcPct val="90000"/>
              </a:lnSpc>
              <a:spcBef>
                <a:spcPct val="0"/>
              </a:spcBef>
              <a:spcAft>
                <a:spcPts val="0"/>
              </a:spcAft>
              <a:buClr>
                <a:srgbClr val="C00000"/>
              </a:buClr>
              <a:buSzPct val="100000"/>
              <a:buFont typeface="Arial"/>
              <a:buChar char="•"/>
              <a:defRPr sz="2400">
                <a:latin typeface="+mn-lt"/>
                <a:ea typeface="+mn-ea"/>
                <a:cs typeface="+mn-cs"/>
                <a:sym typeface="Source Sans Pro Regular"/>
              </a:defRPr>
            </a:pPr>
            <a:r>
              <a:rPr lang="fr" sz="2400" dirty="0">
                <a:solidFill>
                  <a:srgbClr val="000000"/>
                </a:solidFill>
                <a:latin typeface="+mn-lt"/>
                <a:ea typeface="+mn-ea"/>
                <a:cs typeface="+mn-cs"/>
                <a:sym typeface="Calibri"/>
              </a:rPr>
              <a:t>Le plus souvent : où se trouve leur lieu de vie/travail ?</a:t>
            </a:r>
          </a:p>
        </p:txBody>
      </p:sp>
    </p:spTree>
    <p:extLst>
      <p:ext uri="{BB962C8B-B14F-4D97-AF65-F5344CB8AC3E}">
        <p14:creationId xmlns:p14="http://schemas.microsoft.com/office/powerpoint/2010/main" val="68955461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ectangle 3"/>
          <p:cNvSpPr txBox="1">
            <a:spLocks noGrp="1"/>
          </p:cNvSpPr>
          <p:nvPr>
            <p:ph type="body" idx="1"/>
          </p:nvPr>
        </p:nvSpPr>
        <p:spPr>
          <a:xfrm>
            <a:off x="4758039" y="1458331"/>
            <a:ext cx="6830778" cy="4580535"/>
          </a:xfrm>
          <a:prstGeom prst="rect">
            <a:avLst/>
          </a:prstGeom>
        </p:spPr>
        <p:txBody>
          <a:bodyPr lIns="45719" tIns="45720" rIns="45719" bIns="45720" anchor="t">
            <a:normAutofit/>
          </a:bodyPr>
          <a:lstStyle/>
          <a:p>
            <a:pPr marL="381635" indent="-381635" defTabSz="214821">
              <a:lnSpc>
                <a:spcPct val="100000"/>
              </a:lnSpc>
              <a:spcBef>
                <a:spcPts val="150"/>
              </a:spcBef>
              <a:buClr>
                <a:schemeClr val="accent3"/>
              </a:buClr>
              <a:buSzPct val="100000"/>
              <a:buFontTx/>
              <a:buAutoNum type="arabicPeriod"/>
              <a:defRPr sz="2178"/>
            </a:pPr>
            <a:r>
              <a:rPr lang="fr" sz="2200" dirty="0"/>
              <a:t>Qu’est-ce que la surveillance en santé publique ?</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Processus et circuit de l'information dans le cadre de la surveillance en santé publique</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Qu’est-ce qu’une épidémie ?</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Phases générales d’investigation d'une épidémie</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Phase descriptive </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Phase analytique</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Phase d’intervention</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Références et lignes directrices</a:t>
            </a:r>
            <a:endParaRPr lang="en-US" sz="2200" dirty="0"/>
          </a:p>
          <a:p>
            <a:pPr marL="381635" indent="-381635" defTabSz="214821">
              <a:lnSpc>
                <a:spcPct val="100000"/>
              </a:lnSpc>
              <a:spcBef>
                <a:spcPts val="150"/>
              </a:spcBef>
              <a:buClr>
                <a:schemeClr val="accent3"/>
              </a:buClr>
              <a:buSzPct val="100000"/>
              <a:buFontTx/>
              <a:buAutoNum type="arabicPeriod"/>
              <a:defRPr sz="2178"/>
            </a:pPr>
            <a:r>
              <a:rPr lang="fr" sz="2200" dirty="0"/>
              <a:t>Autres ressources de formation</a:t>
            </a:r>
            <a:endParaRPr sz="2200" dirty="0"/>
          </a:p>
        </p:txBody>
      </p:sp>
      <p:sp>
        <p:nvSpPr>
          <p:cNvPr id="321" name="Rectangle 2"/>
          <p:cNvSpPr txBox="1">
            <a:spLocks noGrp="1"/>
          </p:cNvSpPr>
          <p:nvPr>
            <p:ph type="title" idx="4294967295"/>
          </p:nvPr>
        </p:nvSpPr>
        <p:spPr>
          <a:xfrm>
            <a:off x="476248" y="1224002"/>
            <a:ext cx="2678907" cy="484586"/>
          </a:xfrm>
          <a:prstGeom prst="rect">
            <a:avLst/>
          </a:prstGeom>
        </p:spPr>
        <p:txBody>
          <a:bodyPr lIns="45719" tIns="45720" rIns="45719" bIns="45720" anchor="ctr">
            <a:noAutofit/>
          </a:bodyPr>
          <a:lstStyle/>
          <a:p>
            <a:r>
              <a:rPr lang="fr-FR" sz="3200" b="1" dirty="0"/>
              <a:t>Sommaire</a:t>
            </a:r>
            <a:endParaRPr lang="fr-FR" b="1" dirty="0"/>
          </a:p>
        </p:txBody>
      </p:sp>
      <p:sp>
        <p:nvSpPr>
          <p:cNvPr id="3" name="Rounded Rectangle 9">
            <a:extLst>
              <a:ext uri="{FF2B5EF4-FFF2-40B4-BE49-F238E27FC236}">
                <a16:creationId xmlns:a16="http://schemas.microsoft.com/office/drawing/2014/main" id="{42EB65C4-FD95-C580-8FF9-BF6C95554534}"/>
              </a:ext>
            </a:extLst>
          </p:cNvPr>
          <p:cNvSpPr/>
          <p:nvPr/>
        </p:nvSpPr>
        <p:spPr>
          <a:xfrm flipV="1">
            <a:off x="532525" y="1785788"/>
            <a:ext cx="2203668" cy="9621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573515218"/>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6FF447F-6F39-634D-A47B-BFE979F2D0C1}"/>
              </a:ext>
            </a:extLst>
          </p:cNvPr>
          <p:cNvSpPr txBox="1">
            <a:spLocks noChangeArrowheads="1"/>
          </p:cNvSpPr>
          <p:nvPr>
            <p:custDataLst>
              <p:tags r:id="rId1"/>
            </p:custDataLst>
          </p:nvPr>
        </p:nvSpPr>
        <p:spPr>
          <a:xfrm>
            <a:off x="679562" y="1400161"/>
            <a:ext cx="4995576" cy="4724400"/>
          </a:xfrm>
          <a:prstGeom prst="rect">
            <a:avLst/>
          </a:prstGeom>
          <a:noFill/>
        </p:spPr>
        <p:txBody>
          <a:bodyPr lIns="90488" tIns="44450" rIns="90488" bIns="4445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286428">
              <a:lnSpc>
                <a:spcPct val="71000"/>
              </a:lnSpc>
              <a:spcBef>
                <a:spcPts val="0"/>
              </a:spcBef>
              <a:spcAft>
                <a:spcPts val="0"/>
              </a:spcAft>
              <a:buNone/>
              <a:defRPr sz="2376"/>
            </a:pPr>
            <a:r>
              <a:rPr lang="fr" sz="1800" b="1" dirty="0">
                <a:solidFill>
                  <a:srgbClr val="C00000"/>
                </a:solidFill>
                <a:latin typeface="+mn-lt"/>
                <a:ea typeface="+mn-ea"/>
                <a:cs typeface="+mn-cs"/>
                <a:sym typeface="Source Sans Pro Regular"/>
              </a:rPr>
              <a:t>Utilisation de graphiques et de tableaux pour décrire les personnes et les populations touchées :</a:t>
            </a:r>
          </a:p>
          <a:p>
            <a:pPr marL="0" indent="0" defTabSz="286428">
              <a:lnSpc>
                <a:spcPct val="71000"/>
              </a:lnSpc>
              <a:spcBef>
                <a:spcPts val="0"/>
              </a:spcBef>
              <a:spcAft>
                <a:spcPts val="0"/>
              </a:spcAft>
              <a:buNone/>
              <a:defRPr sz="2376"/>
            </a:pPr>
            <a:endParaRPr lang="en-US" sz="1800" b="1" dirty="0">
              <a:solidFill>
                <a:srgbClr val="C00000"/>
              </a:solidFill>
              <a:latin typeface="+mn-lt"/>
              <a:ea typeface="+mn-ea"/>
              <a:cs typeface="+mn-cs"/>
              <a:sym typeface="Source Sans Pro Regular"/>
            </a:endParaRPr>
          </a:p>
          <a:p>
            <a:pPr marL="0" indent="0">
              <a:lnSpc>
                <a:spcPct val="90000"/>
              </a:lnSpc>
              <a:spcBef>
                <a:spcPct val="0"/>
              </a:spcBef>
              <a:buNone/>
            </a:pPr>
            <a:r>
              <a:rPr lang="fr" sz="1800" dirty="0">
                <a:latin typeface="+mn-lt"/>
                <a:cs typeface="Arial"/>
              </a:rPr>
              <a:t>Qui a été infecté ?</a:t>
            </a:r>
            <a:endParaRPr lang="en-US" sz="1800" dirty="0">
              <a:latin typeface="+mn-lt"/>
              <a:cs typeface="Arial"/>
            </a:endParaRPr>
          </a:p>
          <a:p>
            <a:pPr marL="0" indent="0">
              <a:lnSpc>
                <a:spcPct val="90000"/>
              </a:lnSpc>
              <a:spcBef>
                <a:spcPct val="0"/>
              </a:spcBef>
              <a:buNone/>
            </a:pPr>
            <a:r>
              <a:rPr lang="fr" sz="1800" dirty="0">
                <a:latin typeface="+mn-lt"/>
                <a:cs typeface="Arial"/>
              </a:rPr>
              <a:t>Qui est à risque ?</a:t>
            </a:r>
          </a:p>
          <a:p>
            <a:pPr marL="0" indent="0">
              <a:spcBef>
                <a:spcPct val="30000"/>
              </a:spcBef>
              <a:buNone/>
            </a:pPr>
            <a:r>
              <a:rPr lang="fr" sz="1800" dirty="0">
                <a:latin typeface="+mn-lt"/>
                <a:cs typeface="Arial"/>
              </a:rPr>
              <a:t>Caractéristiques individuelles à prendre en compte : âge, sexe, tribu ou autre appartenance ethnique, profession, pathologies sous-jacentes, etc.</a:t>
            </a:r>
          </a:p>
          <a:p>
            <a:pPr rtl="0">
              <a:lnSpc>
                <a:spcPct val="90000"/>
              </a:lnSpc>
              <a:spcBef>
                <a:spcPct val="0"/>
              </a:spcBef>
            </a:pPr>
            <a:endParaRPr lang="en-US" altLang="en-US" sz="1800" dirty="0">
              <a:latin typeface="+mn-lt"/>
            </a:endParaRPr>
          </a:p>
          <a:p>
            <a:pPr marL="0" indent="0">
              <a:lnSpc>
                <a:spcPct val="90000"/>
              </a:lnSpc>
              <a:spcBef>
                <a:spcPct val="0"/>
              </a:spcBef>
              <a:buNone/>
            </a:pPr>
            <a:r>
              <a:rPr lang="fr" sz="1800" dirty="0">
                <a:latin typeface="+mn-lt"/>
              </a:rPr>
              <a:t>Les données individuelles servent à mesurer l</a:t>
            </a:r>
            <a:r>
              <a:rPr lang="fr" sz="1800" dirty="0">
                <a:latin typeface="+mn-lt"/>
                <a:sym typeface="Source Sans Pro Regular"/>
              </a:rPr>
              <a:t>a </a:t>
            </a:r>
            <a:r>
              <a:rPr lang="fr" sz="1800" dirty="0">
                <a:latin typeface="+mn-lt"/>
              </a:rPr>
              <a:t>fréquence et le degré de gravité de la maladie.</a:t>
            </a:r>
          </a:p>
          <a:p>
            <a:pPr marL="251459" lvl="1" indent="-251459" defTabSz="286428">
              <a:lnSpc>
                <a:spcPct val="71000"/>
              </a:lnSpc>
              <a:spcBef>
                <a:spcPts val="0"/>
              </a:spcBef>
              <a:spcAft>
                <a:spcPts val="0"/>
              </a:spcAft>
              <a:buClr>
                <a:srgbClr val="C00000"/>
              </a:buClr>
              <a:buSzPct val="100000"/>
              <a:buFont typeface="Arial"/>
              <a:buChar char="•"/>
              <a:defRPr sz="2376"/>
            </a:pPr>
            <a:r>
              <a:rPr lang="fr" sz="1800" dirty="0">
                <a:solidFill>
                  <a:srgbClr val="000000"/>
                </a:solidFill>
                <a:latin typeface="+mn-lt"/>
                <a:ea typeface="+mn-ea"/>
                <a:cs typeface="+mn-cs"/>
                <a:sym typeface="Source Sans Pro Regular"/>
              </a:rPr>
              <a:t>Numérateurs (nombre de cas, nombre de décès, etc.). </a:t>
            </a:r>
            <a:endParaRPr lang="en-US" altLang="en-US" sz="1800" dirty="0">
              <a:solidFill>
                <a:srgbClr val="000000"/>
              </a:solidFill>
              <a:latin typeface="+mn-lt"/>
              <a:ea typeface="+mn-ea"/>
              <a:cs typeface="+mn-cs"/>
              <a:sym typeface="Source Sans Pro Regular"/>
            </a:endParaRPr>
          </a:p>
          <a:p>
            <a:pPr marL="251459" lvl="1" indent="-251459" defTabSz="286428">
              <a:lnSpc>
                <a:spcPct val="71000"/>
              </a:lnSpc>
              <a:spcBef>
                <a:spcPts val="0"/>
              </a:spcBef>
              <a:spcAft>
                <a:spcPts val="0"/>
              </a:spcAft>
              <a:buClr>
                <a:srgbClr val="C00000"/>
              </a:buClr>
              <a:buSzPct val="100000"/>
              <a:buFont typeface="Arial"/>
              <a:buChar char="•"/>
              <a:defRPr sz="2376"/>
            </a:pPr>
            <a:r>
              <a:rPr lang="fr" sz="1800" dirty="0">
                <a:solidFill>
                  <a:srgbClr val="000000"/>
                </a:solidFill>
                <a:latin typeface="+mn-lt"/>
                <a:ea typeface="+mn-ea"/>
                <a:cs typeface="+mn-cs"/>
                <a:sym typeface="Source Sans Pro Regular"/>
              </a:rPr>
              <a:t>Dénominateurs (effectif de population, nombre de personnes exposées à un agent, etc.).</a:t>
            </a:r>
          </a:p>
          <a:p>
            <a:pPr rtl="0">
              <a:lnSpc>
                <a:spcPct val="70000"/>
              </a:lnSpc>
            </a:pPr>
            <a:endParaRPr lang="en-US" altLang="en-US" sz="1600" dirty="0"/>
          </a:p>
        </p:txBody>
      </p:sp>
      <p:sp>
        <p:nvSpPr>
          <p:cNvPr id="3" name="Rectangle 2">
            <a:extLst>
              <a:ext uri="{FF2B5EF4-FFF2-40B4-BE49-F238E27FC236}">
                <a16:creationId xmlns:a16="http://schemas.microsoft.com/office/drawing/2014/main" id="{75FC8BBD-29D2-9D40-8F82-7AA96B5DCE86}"/>
              </a:ext>
            </a:extLst>
          </p:cNvPr>
          <p:cNvSpPr txBox="1">
            <a:spLocks noChangeArrowheads="1"/>
          </p:cNvSpPr>
          <p:nvPr>
            <p:custDataLst>
              <p:tags r:id="rId2"/>
            </p:custDataLst>
          </p:nvPr>
        </p:nvSpPr>
        <p:spPr>
          <a:xfrm>
            <a:off x="105878" y="0"/>
            <a:ext cx="8860322" cy="812800"/>
          </a:xfrm>
          <a:prstGeom prst="rect">
            <a:avLst/>
          </a:prstGeom>
          <a:noFill/>
        </p:spPr>
        <p:txBody>
          <a:bodyPr lIns="90488" tIns="44450" rIns="90488" bIns="4445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Description d’une épidémie par personne </a:t>
            </a:r>
            <a:endParaRPr lang="en-US" sz="3200" dirty="0">
              <a:latin typeface="Arial"/>
              <a:cs typeface="Arial"/>
            </a:endParaRPr>
          </a:p>
        </p:txBody>
      </p:sp>
      <p:grpSp>
        <p:nvGrpSpPr>
          <p:cNvPr id="4" name="Group 3"/>
          <p:cNvGrpSpPr/>
          <p:nvPr>
            <p:custDataLst>
              <p:tags r:id="rId3"/>
            </p:custDataLst>
          </p:nvPr>
        </p:nvGrpSpPr>
        <p:grpSpPr>
          <a:xfrm>
            <a:off x="6943368" y="1311358"/>
            <a:ext cx="3500743" cy="1580305"/>
            <a:chOff x="11413156" y="1370715"/>
            <a:chExt cx="3500743" cy="1580305"/>
          </a:xfrm>
        </p:grpSpPr>
        <p:pic>
          <p:nvPicPr>
            <p:cNvPr id="5" name="Picture 4"/>
            <p:cNvPicPr>
              <a:picLocks noChangeAspect="1"/>
            </p:cNvPicPr>
            <p:nvPr/>
          </p:nvPicPr>
          <p:blipFill rotWithShape="1">
            <a:blip r:embed="rId7"/>
            <a:srcRect r="19139"/>
            <a:stretch/>
          </p:blipFill>
          <p:spPr>
            <a:xfrm>
              <a:off x="11413156" y="1370715"/>
              <a:ext cx="2531124" cy="1580305"/>
            </a:xfrm>
            <a:prstGeom prst="rect">
              <a:avLst/>
            </a:prstGeom>
          </p:spPr>
        </p:pic>
        <p:pic>
          <p:nvPicPr>
            <p:cNvPr id="6" name="Picture 5"/>
            <p:cNvPicPr>
              <a:picLocks noChangeAspect="1"/>
            </p:cNvPicPr>
            <p:nvPr/>
          </p:nvPicPr>
          <p:blipFill rotWithShape="1">
            <a:blip r:embed="rId7"/>
            <a:srcRect l="80861" t="38911" r="15378" b="31291"/>
            <a:stretch/>
          </p:blipFill>
          <p:spPr>
            <a:xfrm>
              <a:off x="13872272" y="1700808"/>
              <a:ext cx="144016" cy="576064"/>
            </a:xfrm>
            <a:prstGeom prst="rect">
              <a:avLst/>
            </a:prstGeom>
          </p:spPr>
        </p:pic>
        <p:sp>
          <p:nvSpPr>
            <p:cNvPr id="7" name="TextBox 6"/>
            <p:cNvSpPr txBox="1"/>
            <p:nvPr/>
          </p:nvSpPr>
          <p:spPr>
            <a:xfrm>
              <a:off x="13994120" y="1768089"/>
              <a:ext cx="919779" cy="276999"/>
            </a:xfrm>
            <a:prstGeom prst="rect">
              <a:avLst/>
            </a:prstGeom>
            <a:solidFill>
              <a:schemeClr val="bg1"/>
            </a:solidFill>
            <a:ln>
              <a:solidFill>
                <a:schemeClr val="bg1"/>
              </a:solidFill>
            </a:ln>
          </p:spPr>
          <p:txBody>
            <a:bodyPr wrap="square" rtlCol="0">
              <a:spAutoFit/>
            </a:bodyPr>
            <a:lstStyle/>
            <a:p>
              <a:pPr rtl="0"/>
              <a:r>
                <a:rPr lang="fr" sz="1200"/>
                <a:t>Hommes</a:t>
              </a:r>
            </a:p>
          </p:txBody>
        </p:sp>
        <p:sp>
          <p:nvSpPr>
            <p:cNvPr id="8" name="TextBox 7"/>
            <p:cNvSpPr txBox="1"/>
            <p:nvPr/>
          </p:nvSpPr>
          <p:spPr>
            <a:xfrm>
              <a:off x="13994120" y="2028723"/>
              <a:ext cx="919779" cy="276999"/>
            </a:xfrm>
            <a:prstGeom prst="rect">
              <a:avLst/>
            </a:prstGeom>
            <a:solidFill>
              <a:schemeClr val="bg1"/>
            </a:solidFill>
            <a:ln>
              <a:solidFill>
                <a:schemeClr val="bg1"/>
              </a:solidFill>
            </a:ln>
          </p:spPr>
          <p:txBody>
            <a:bodyPr wrap="square" rtlCol="0">
              <a:spAutoFit/>
            </a:bodyPr>
            <a:lstStyle/>
            <a:p>
              <a:pPr rtl="0"/>
              <a:r>
                <a:rPr lang="fr" sz="1200"/>
                <a:t>Femmes</a:t>
              </a:r>
            </a:p>
          </p:txBody>
        </p:sp>
      </p:grpSp>
      <p:pic>
        <p:nvPicPr>
          <p:cNvPr id="9" name="Picture 8"/>
          <p:cNvPicPr>
            <a:picLocks noChangeAspect="1"/>
          </p:cNvPicPr>
          <p:nvPr>
            <p:custDataLst>
              <p:tags r:id="rId4"/>
            </p:custDataLst>
          </p:nvPr>
        </p:nvPicPr>
        <p:blipFill rotWithShape="1">
          <a:blip r:embed="rId8">
            <a:extLst>
              <a:ext uri="{28A0092B-C50C-407E-A947-70E740481C1C}">
                <a14:useLocalDpi xmlns:a14="http://schemas.microsoft.com/office/drawing/2010/main" val="0"/>
              </a:ext>
            </a:extLst>
          </a:blip>
          <a:srcRect t="16143" b="11410"/>
          <a:stretch/>
        </p:blipFill>
        <p:spPr>
          <a:xfrm>
            <a:off x="6739239" y="3762361"/>
            <a:ext cx="3928164" cy="2115165"/>
          </a:xfrm>
          <a:prstGeom prst="rect">
            <a:avLst/>
          </a:prstGeom>
        </p:spPr>
      </p:pic>
    </p:spTree>
    <p:extLst>
      <p:ext uri="{BB962C8B-B14F-4D97-AF65-F5344CB8AC3E}">
        <p14:creationId xmlns:p14="http://schemas.microsoft.com/office/powerpoint/2010/main" val="267317060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622824" y="2319073"/>
            <a:ext cx="9045177"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200" b="1" dirty="0">
                <a:solidFill>
                  <a:schemeClr val="bg1"/>
                </a:solidFill>
                <a:latin typeface="+mn-lt"/>
                <a:cs typeface="Arial"/>
              </a:rPr>
              <a:t>6. Phase </a:t>
            </a:r>
            <a:r>
              <a:rPr lang="fr-FR" sz="3200" b="1" dirty="0">
                <a:solidFill>
                  <a:schemeClr val="bg1"/>
                </a:solidFill>
                <a:latin typeface="+mn-lt"/>
                <a:cs typeface="Arial"/>
              </a:rPr>
              <a:t>analytique</a:t>
            </a:r>
            <a:endParaRPr lang="en-US" sz="3200" dirty="0">
              <a:solidFill>
                <a:schemeClr val="bg1"/>
              </a:solidFill>
              <a:latin typeface="+mn-lt"/>
            </a:endParaRPr>
          </a:p>
          <a:p>
            <a:pPr rtl="0"/>
            <a:endParaRPr lang="en-US" altLang="en-US" sz="3200" b="1" dirty="0">
              <a:solidFill>
                <a:schemeClr val="bg1"/>
              </a:solidFill>
              <a:latin typeface="+mn-lt"/>
              <a:cs typeface="Arial"/>
            </a:endParaRPr>
          </a:p>
        </p:txBody>
      </p:sp>
    </p:spTree>
    <p:extLst>
      <p:ext uri="{BB962C8B-B14F-4D97-AF65-F5344CB8AC3E}">
        <p14:creationId xmlns:p14="http://schemas.microsoft.com/office/powerpoint/2010/main" val="1070439370"/>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8BF78E8-53D1-4E45-AA61-02A10B9B818A}"/>
              </a:ext>
            </a:extLst>
          </p:cNvPr>
          <p:cNvSpPr txBox="1">
            <a:spLocks/>
          </p:cNvSpPr>
          <p:nvPr>
            <p:custDataLst>
              <p:tags r:id="rId1"/>
            </p:custDataLst>
          </p:nvPr>
        </p:nvSpPr>
        <p:spPr>
          <a:xfrm>
            <a:off x="67377" y="-26352"/>
            <a:ext cx="9867378" cy="635952"/>
          </a:xfrm>
          <a:prstGeom prst="rect">
            <a:avLst/>
          </a:prstGeom>
        </p:spPr>
        <p:txBody>
          <a:bodyPr lIns="91440" tIns="45720" rIns="91440" bIns="45720" rtlCol="0" anchor="t">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cs typeface="Arial"/>
              </a:rPr>
              <a:t>Phases </a:t>
            </a:r>
            <a:r>
              <a:rPr lang="fr-FR" sz="3200" b="1" dirty="0">
                <a:solidFill>
                  <a:schemeClr val="bg1"/>
                </a:solidFill>
                <a:latin typeface="+mn-lt"/>
                <a:cs typeface="Arial"/>
              </a:rPr>
              <a:t>de l’investigation d’une épidémie</a:t>
            </a:r>
            <a:endParaRPr lang="en-US" sz="3200" dirty="0">
              <a:solidFill>
                <a:schemeClr val="bg1"/>
              </a:solidFill>
              <a:latin typeface="+mn-lt"/>
              <a:cs typeface="Arial"/>
            </a:endParaRP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custDataLst>
              <p:tags r:id="rId2"/>
            </p:custDataLst>
          </p:nvPr>
        </p:nvSpPr>
        <p:spPr>
          <a:xfrm>
            <a:off x="1601018" y="3195293"/>
            <a:ext cx="3278592" cy="2979313"/>
          </a:xfrm>
          <a:prstGeom prst="rect">
            <a:avLst/>
          </a:prstGeom>
        </p:spPr>
        <p:txBody>
          <a:bodyPr lIns="91440" tIns="45720" rIns="91440" bIns="45720" rtlCol="0" anchor="t">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Préparation à l’enquête sur le terrain.</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Confirmation de l’existence d’une flambée.</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Vérification du diagnostic.</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d’une définition de cas.</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Recherche systématique des cas et enregistrement des informations.</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Réalisation d’une épidémiologie descriptive.</a:t>
            </a:r>
          </a:p>
          <a:p>
            <a:pPr marL="609600" indent="-609600">
              <a:buSzPct val="100000"/>
              <a:buNone/>
            </a:pPr>
            <a:endParaRPr lang="en-US" altLang="en-US" sz="2400"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custDataLst>
              <p:tags r:id="rId3"/>
            </p:custDataLst>
          </p:nvPr>
        </p:nvSpPr>
        <p:spPr>
          <a:xfrm>
            <a:off x="5083269" y="3216978"/>
            <a:ext cx="3085027" cy="2711171"/>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Évaluation épidémiologique des 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Comparaison de l’épidémiologie avec les résultats obtenus en laboratoire et dans l’environnement.</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Conduite d’études supplémentaires en cas de besoin.</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custDataLst>
              <p:tags r:id="rId4"/>
            </p:custDataLst>
          </p:nvPr>
        </p:nvSpPr>
        <p:spPr>
          <a:xfrm>
            <a:off x="8168295" y="3366785"/>
            <a:ext cx="2475698" cy="2270287"/>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œuvre et évaluation des mesures de prévention et de contrôle.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place ou maintien de la surveillance.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Communication des résultats.</a:t>
            </a:r>
          </a:p>
          <a:p>
            <a:pPr marL="609600" indent="-609600">
              <a:lnSpc>
                <a:spcPct val="130000"/>
              </a:lnSpc>
              <a:buSzPct val="80000"/>
              <a:buNone/>
            </a:pPr>
            <a:endParaRPr lang="en-US" altLang="en-US" sz="1200" dirty="0"/>
          </a:p>
        </p:txBody>
      </p:sp>
      <p:sp>
        <p:nvSpPr>
          <p:cNvPr id="7" name="Rectangle 6"/>
          <p:cNvSpPr/>
          <p:nvPr>
            <p:custDataLst>
              <p:tags r:id="rId5"/>
            </p:custDataLst>
          </p:nvPr>
        </p:nvSpPr>
        <p:spPr>
          <a:xfrm>
            <a:off x="5083268" y="3189707"/>
            <a:ext cx="3007217" cy="253852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a:p>
        </p:txBody>
      </p:sp>
      <p:grpSp>
        <p:nvGrpSpPr>
          <p:cNvPr id="13" name="Groupe 12">
            <a:extLst>
              <a:ext uri="{FF2B5EF4-FFF2-40B4-BE49-F238E27FC236}">
                <a16:creationId xmlns:a16="http://schemas.microsoft.com/office/drawing/2014/main" id="{1DB7737F-7567-4181-9263-1CACC0A78028}"/>
              </a:ext>
            </a:extLst>
          </p:cNvPr>
          <p:cNvGrpSpPr/>
          <p:nvPr>
            <p:custDataLst>
              <p:tags r:id="rId6"/>
            </p:custDataLst>
          </p:nvPr>
        </p:nvGrpSpPr>
        <p:grpSpPr>
          <a:xfrm>
            <a:off x="1720548" y="1325705"/>
            <a:ext cx="8741506" cy="1952410"/>
            <a:chOff x="145856" y="2051648"/>
            <a:chExt cx="8845806" cy="3193697"/>
          </a:xfrm>
        </p:grpSpPr>
        <p:sp>
          <p:nvSpPr>
            <p:cNvPr id="14" name="Rectangle : coins arrondis 11">
              <a:extLst>
                <a:ext uri="{FF2B5EF4-FFF2-40B4-BE49-F238E27FC236}">
                  <a16:creationId xmlns:a16="http://schemas.microsoft.com/office/drawing/2014/main" id="{E5C78171-889A-4155-AE0B-35963AD1291C}"/>
                </a:ext>
              </a:extLst>
            </p:cNvPr>
            <p:cNvSpPr/>
            <p:nvPr/>
          </p:nvSpPr>
          <p:spPr>
            <a:xfrm>
              <a:off x="145856" y="2060784"/>
              <a:ext cx="3867507" cy="1049546"/>
            </a:xfrm>
            <a:prstGeom prst="roundRect">
              <a:avLst/>
            </a:prstGeom>
            <a:solidFill>
              <a:srgbClr val="729E03"/>
            </a:solidFill>
          </p:spPr>
          <p:style>
            <a:lnRef idx="0">
              <a:schemeClr val="accent3"/>
            </a:lnRef>
            <a:fillRef idx="3">
              <a:schemeClr val="accent3"/>
            </a:fillRef>
            <a:effectRef idx="3">
              <a:schemeClr val="accent3"/>
            </a:effectRef>
            <a:fontRef idx="minor">
              <a:schemeClr val="lt1"/>
            </a:fontRef>
          </p:style>
          <p:txBody>
            <a:bodyPr rtlCol="0" anchor="ctr"/>
            <a:lstStyle/>
            <a:p>
              <a:pPr algn="ctr" rtl="0"/>
              <a:r>
                <a:rPr lang="fr" sz="2800" dirty="0">
                  <a:cs typeface="Arial"/>
                </a:rPr>
                <a:t>1. Phase descriptive</a:t>
              </a:r>
              <a:endParaRPr lang="fr-FR" sz="2000" dirty="0">
                <a:cs typeface="Arial"/>
              </a:endParaRPr>
            </a:p>
          </p:txBody>
        </p:sp>
        <p:sp>
          <p:nvSpPr>
            <p:cNvPr id="15" name="Rectangle : coins arrondis 17">
              <a:extLst>
                <a:ext uri="{FF2B5EF4-FFF2-40B4-BE49-F238E27FC236}">
                  <a16:creationId xmlns:a16="http://schemas.microsoft.com/office/drawing/2014/main" id="{A1C66658-092B-407E-A8B5-5968051013EA}"/>
                </a:ext>
              </a:extLst>
            </p:cNvPr>
            <p:cNvSpPr/>
            <p:nvPr/>
          </p:nvSpPr>
          <p:spPr>
            <a:xfrm>
              <a:off x="5124155" y="2051648"/>
              <a:ext cx="3867507" cy="1049546"/>
            </a:xfrm>
            <a:prstGeom prst="roundRect">
              <a:avLst/>
            </a:prstGeom>
          </p:spPr>
          <p:style>
            <a:lnRef idx="3">
              <a:schemeClr val="lt1"/>
            </a:lnRef>
            <a:fillRef idx="1">
              <a:schemeClr val="accent5"/>
            </a:fillRef>
            <a:effectRef idx="1">
              <a:schemeClr val="accent5"/>
            </a:effectRef>
            <a:fontRef idx="minor">
              <a:schemeClr val="lt1"/>
            </a:fontRef>
          </p:style>
          <p:txBody>
            <a:bodyPr lIns="91440" tIns="45720" rIns="91440" bIns="45720" rtlCol="0" anchor="ctr"/>
            <a:lstStyle/>
            <a:p>
              <a:pPr algn="ctr" rtl="0"/>
              <a:r>
                <a:rPr lang="fr" sz="2800" dirty="0">
                  <a:cs typeface="Arial"/>
                </a:rPr>
                <a:t>2. Phase Analytique</a:t>
              </a:r>
              <a:endParaRPr lang="fr-FR" sz="2000" dirty="0">
                <a:cs typeface="Arial"/>
              </a:endParaRPr>
            </a:p>
          </p:txBody>
        </p:sp>
        <p:sp>
          <p:nvSpPr>
            <p:cNvPr id="16" name="Flèche : droite 12">
              <a:extLst>
                <a:ext uri="{FF2B5EF4-FFF2-40B4-BE49-F238E27FC236}">
                  <a16:creationId xmlns:a16="http://schemas.microsoft.com/office/drawing/2014/main" id="{EE4F2236-D1FB-40B3-97C9-1EA93270AAB4}"/>
                </a:ext>
              </a:extLst>
            </p:cNvPr>
            <p:cNvSpPr/>
            <p:nvPr/>
          </p:nvSpPr>
          <p:spPr>
            <a:xfrm>
              <a:off x="255956" y="3338242"/>
              <a:ext cx="8600914" cy="1907103"/>
            </a:xfrm>
            <a:prstGeom prst="rightArrow">
              <a:avLst/>
            </a:prstGeom>
            <a:solidFill>
              <a:srgbClr val="961D19"/>
            </a:solidFill>
          </p:spPr>
          <p:style>
            <a:lnRef idx="0">
              <a:schemeClr val="accent2"/>
            </a:lnRef>
            <a:fillRef idx="3">
              <a:schemeClr val="accent2"/>
            </a:fillRef>
            <a:effectRef idx="3">
              <a:schemeClr val="accent2"/>
            </a:effectRef>
            <a:fontRef idx="minor">
              <a:schemeClr val="lt1"/>
            </a:fontRef>
          </p:style>
          <p:txBody>
            <a:bodyPr rtlCol="0" anchor="ctr"/>
            <a:lstStyle/>
            <a:p>
              <a:pPr algn="ctr" rtl="0"/>
              <a:r>
                <a:rPr lang="fr" sz="2800" dirty="0">
                  <a:cs typeface="Arial"/>
                </a:rPr>
                <a:t>3. Phase d’intervention</a:t>
              </a:r>
            </a:p>
          </p:txBody>
        </p:sp>
        <p:sp>
          <p:nvSpPr>
            <p:cNvPr id="17" name="Flèche : droite 13">
              <a:extLst>
                <a:ext uri="{FF2B5EF4-FFF2-40B4-BE49-F238E27FC236}">
                  <a16:creationId xmlns:a16="http://schemas.microsoft.com/office/drawing/2014/main" id="{DA84D81F-7376-4285-8F58-466C35B0EE17}"/>
                </a:ext>
              </a:extLst>
            </p:cNvPr>
            <p:cNvSpPr/>
            <p:nvPr/>
          </p:nvSpPr>
          <p:spPr>
            <a:xfrm>
              <a:off x="4200410" y="2268652"/>
              <a:ext cx="732531" cy="606231"/>
            </a:xfrm>
            <a:prstGeom prst="rightArrow">
              <a:avLst/>
            </a:prstGeom>
            <a:solidFill>
              <a:srgbClr val="729E03"/>
            </a:solidFill>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fr-FR"/>
            </a:p>
          </p:txBody>
        </p:sp>
      </p:grpSp>
    </p:spTree>
    <p:extLst>
      <p:ext uri="{BB962C8B-B14F-4D97-AF65-F5344CB8AC3E}">
        <p14:creationId xmlns:p14="http://schemas.microsoft.com/office/powerpoint/2010/main" val="25124969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67920EE-AE0D-0244-88C3-D22893C6AEBD}"/>
              </a:ext>
            </a:extLst>
          </p:cNvPr>
          <p:cNvSpPr txBox="1">
            <a:spLocks noChangeArrowheads="1"/>
          </p:cNvSpPr>
          <p:nvPr>
            <p:custDataLst>
              <p:tags r:id="rId1"/>
            </p:custDataLst>
          </p:nvPr>
        </p:nvSpPr>
        <p:spPr>
          <a:xfrm>
            <a:off x="5003801" y="1719780"/>
            <a:ext cx="5280151" cy="3559476"/>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fontAlgn="auto">
              <a:lnSpc>
                <a:spcPct val="120000"/>
              </a:lnSpc>
              <a:spcBef>
                <a:spcPts val="1200"/>
              </a:spcBef>
              <a:spcAft>
                <a:spcPts val="0"/>
              </a:spcAft>
              <a:buSzPct val="100000"/>
              <a:buFontTx/>
              <a:buAutoNum type="arabicPeriod" startAt="7"/>
              <a:defRPr sz="3000">
                <a:latin typeface="+mn-lt"/>
                <a:ea typeface="+mn-ea"/>
                <a:cs typeface="+mn-cs"/>
                <a:sym typeface="Source Sans Pro Regular"/>
              </a:defRPr>
            </a:pPr>
            <a:r>
              <a:rPr lang="fr" sz="2200" dirty="0">
                <a:solidFill>
                  <a:srgbClr val="000000"/>
                </a:solidFill>
                <a:latin typeface="+mn-lt"/>
                <a:ea typeface="+mn-ea"/>
                <a:cs typeface="+mn-cs"/>
                <a:sym typeface="Calibri"/>
              </a:rPr>
              <a:t>Développer des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Évaluer épidémiologiquement les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Comparer l’épidémiologie avec les résultats de laboratoire et de l’environnement.</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Conduire des études supplémentaires en cas de besoin.</a:t>
            </a:r>
          </a:p>
          <a:p>
            <a:pPr marL="685800" indent="-685800">
              <a:spcBef>
                <a:spcPts val="1200"/>
              </a:spcBef>
              <a:buSzPct val="100000"/>
              <a:buFont typeface="Arial" charset="0"/>
              <a:buAutoNum type="arabicPeriod" startAt="7"/>
            </a:pPr>
            <a:endParaRPr lang="en-US" altLang="en-US" sz="2800" dirty="0">
              <a:solidFill>
                <a:schemeClr val="bg1">
                  <a:lumMod val="65000"/>
                </a:schemeClr>
              </a:solidFill>
            </a:endParaRPr>
          </a:p>
        </p:txBody>
      </p:sp>
      <p:sp>
        <p:nvSpPr>
          <p:cNvPr id="3" name="Rectangle 2">
            <a:extLst>
              <a:ext uri="{FF2B5EF4-FFF2-40B4-BE49-F238E27FC236}">
                <a16:creationId xmlns:a16="http://schemas.microsoft.com/office/drawing/2014/main" id="{DF8F2EC0-AC45-EF46-850F-60B46952181B}"/>
              </a:ext>
            </a:extLst>
          </p:cNvPr>
          <p:cNvSpPr txBox="1">
            <a:spLocks noChangeArrowheads="1"/>
          </p:cNvSpPr>
          <p:nvPr>
            <p:custDataLst>
              <p:tags r:id="rId2"/>
            </p:custDataLst>
          </p:nvPr>
        </p:nvSpPr>
        <p:spPr>
          <a:xfrm>
            <a:off x="340093" y="427622"/>
            <a:ext cx="3435097" cy="1600200"/>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000" b="1" dirty="0">
                <a:solidFill>
                  <a:schemeClr val="bg1"/>
                </a:solidFill>
                <a:latin typeface="+mn-lt"/>
                <a:cs typeface="Arial"/>
              </a:rPr>
              <a:t>Étape 7 : Développement des hypothèses</a:t>
            </a:r>
          </a:p>
        </p:txBody>
      </p:sp>
      <p:sp>
        <p:nvSpPr>
          <p:cNvPr id="6" name="Rounded Rectangle 9">
            <a:extLst>
              <a:ext uri="{FF2B5EF4-FFF2-40B4-BE49-F238E27FC236}">
                <a16:creationId xmlns:a16="http://schemas.microsoft.com/office/drawing/2014/main" id="{F19B663F-6C01-F33A-61D2-7BC7D62CACC8}"/>
              </a:ext>
            </a:extLst>
          </p:cNvPr>
          <p:cNvSpPr/>
          <p:nvPr/>
        </p:nvSpPr>
        <p:spPr>
          <a:xfrm flipV="1">
            <a:off x="340093" y="1979662"/>
            <a:ext cx="2755900" cy="96320"/>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32430113"/>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198DCF8F-8DE6-FB43-A1F4-68BE5ADF9F2E}"/>
              </a:ext>
            </a:extLst>
          </p:cNvPr>
          <p:cNvSpPr txBox="1">
            <a:spLocks noChangeArrowheads="1"/>
          </p:cNvSpPr>
          <p:nvPr>
            <p:custDataLst>
              <p:tags r:id="rId1"/>
            </p:custDataLst>
          </p:nvPr>
        </p:nvSpPr>
        <p:spPr>
          <a:xfrm>
            <a:off x="557783" y="1727792"/>
            <a:ext cx="10896279" cy="47975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fontAlgn="auto">
              <a:lnSpc>
                <a:spcPct val="110000"/>
              </a:lnSpc>
              <a:spcBef>
                <a:spcPts val="2400"/>
              </a:spcBef>
              <a:spcAft>
                <a:spcPts val="0"/>
              </a:spcAft>
              <a:buClr>
                <a:schemeClr val="accent3"/>
              </a:buClr>
              <a:buSzPct val="100000"/>
              <a:buFont typeface="Arial"/>
              <a:buChar char="•"/>
              <a:defRPr sz="2400">
                <a:latin typeface="+mn-lt"/>
                <a:ea typeface="+mn-ea"/>
                <a:cs typeface="+mn-cs"/>
                <a:sym typeface="Source Sans Pro Regular"/>
              </a:defRPr>
            </a:pPr>
            <a:r>
              <a:rPr lang="fr" sz="2400" dirty="0">
                <a:solidFill>
                  <a:srgbClr val="000000"/>
                </a:solidFill>
                <a:latin typeface="+mn-lt"/>
                <a:ea typeface="+mn-ea"/>
                <a:cs typeface="+mn-cs"/>
                <a:sym typeface="Calibri"/>
              </a:rPr>
              <a:t>Hypothèse (dans le contexte d’une épidémie) = supposition éclairée quant à l’association entre une </a:t>
            </a:r>
            <a:r>
              <a:rPr lang="fr" sz="2400" dirty="0">
                <a:solidFill>
                  <a:schemeClr val="accent2"/>
                </a:solidFill>
                <a:latin typeface="+mn-lt"/>
                <a:ea typeface="+mn-ea"/>
                <a:cs typeface="+mn-cs"/>
                <a:sym typeface="Calibri"/>
              </a:rPr>
              <a:t>exposition</a:t>
            </a:r>
            <a:r>
              <a:rPr lang="fr" sz="2400" dirty="0">
                <a:solidFill>
                  <a:srgbClr val="000000"/>
                </a:solidFill>
                <a:latin typeface="+mn-lt"/>
                <a:ea typeface="+mn-ea"/>
                <a:cs typeface="+mn-cs"/>
                <a:sym typeface="Calibri"/>
              </a:rPr>
              <a:t> et un </a:t>
            </a:r>
            <a:r>
              <a:rPr lang="fr" sz="2400" dirty="0">
                <a:solidFill>
                  <a:schemeClr val="accent2"/>
                </a:solidFill>
                <a:latin typeface="+mn-lt"/>
                <a:ea typeface="+mn-ea"/>
                <a:cs typeface="+mn-cs"/>
                <a:sym typeface="Calibri"/>
              </a:rPr>
              <a:t>effet,</a:t>
            </a:r>
            <a:r>
              <a:rPr lang="fr" sz="2400" dirty="0">
                <a:solidFill>
                  <a:srgbClr val="000000"/>
                </a:solidFill>
                <a:latin typeface="+mn-lt"/>
                <a:ea typeface="+mn-ea"/>
                <a:cs typeface="+mn-cs"/>
                <a:sym typeface="Calibri"/>
              </a:rPr>
              <a:t> et/ou concernant un mode de propagation.</a:t>
            </a:r>
          </a:p>
          <a:p>
            <a:pPr marL="254000" indent="-254000" fontAlgn="auto">
              <a:lnSpc>
                <a:spcPct val="110000"/>
              </a:lnSpc>
              <a:spcBef>
                <a:spcPts val="2400"/>
              </a:spcBef>
              <a:spcAft>
                <a:spcPts val="0"/>
              </a:spcAft>
              <a:buClr>
                <a:schemeClr val="accent3"/>
              </a:buClr>
              <a:buSzPct val="100000"/>
              <a:buFont typeface="Arial"/>
              <a:buChar char="•"/>
              <a:defRPr sz="2400">
                <a:latin typeface="+mn-lt"/>
                <a:ea typeface="+mn-ea"/>
                <a:cs typeface="+mn-cs"/>
                <a:sym typeface="Source Sans Pro Regular"/>
              </a:defRPr>
            </a:pPr>
            <a:r>
              <a:rPr lang="fr" sz="2400" dirty="0">
                <a:solidFill>
                  <a:srgbClr val="000000"/>
                </a:solidFill>
                <a:latin typeface="+mn-lt"/>
                <a:ea typeface="+mn-ea"/>
                <a:cs typeface="+mn-cs"/>
                <a:sym typeface="Calibri"/>
              </a:rPr>
              <a:t>Les hypothèses doivent être présentées sous une forme permettant leur vérification.</a:t>
            </a:r>
          </a:p>
          <a:p>
            <a:pPr marL="0" indent="0">
              <a:spcBef>
                <a:spcPts val="2400"/>
              </a:spcBef>
              <a:buNone/>
            </a:pPr>
            <a:endParaRPr lang="en-US" altLang="en-US" sz="2400" dirty="0">
              <a:solidFill>
                <a:schemeClr val="accent2"/>
              </a:solidFill>
              <a:latin typeface="+mn-lt"/>
              <a:ea typeface="+mn-ea"/>
              <a:cs typeface="+mn-cs"/>
              <a:sym typeface="Calibri"/>
            </a:endParaRPr>
          </a:p>
        </p:txBody>
      </p:sp>
      <p:sp>
        <p:nvSpPr>
          <p:cNvPr id="3" name="Rectangle 2">
            <a:extLst>
              <a:ext uri="{FF2B5EF4-FFF2-40B4-BE49-F238E27FC236}">
                <a16:creationId xmlns:a16="http://schemas.microsoft.com/office/drawing/2014/main" id="{14F1739F-0FA1-6842-92D7-90F4CC860F16}"/>
              </a:ext>
            </a:extLst>
          </p:cNvPr>
          <p:cNvSpPr txBox="1">
            <a:spLocks noChangeArrowheads="1"/>
          </p:cNvSpPr>
          <p:nvPr>
            <p:custDataLst>
              <p:tags r:id="rId2"/>
            </p:custDataLst>
          </p:nvPr>
        </p:nvSpPr>
        <p:spPr>
          <a:xfrm>
            <a:off x="182880" y="0"/>
            <a:ext cx="9726168" cy="620368"/>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cs typeface="Arial"/>
              </a:rPr>
              <a:t>Qu’est-ce qu’une hypothèse ?</a:t>
            </a:r>
          </a:p>
        </p:txBody>
      </p:sp>
    </p:spTree>
    <p:extLst>
      <p:ext uri="{BB962C8B-B14F-4D97-AF65-F5344CB8AC3E}">
        <p14:creationId xmlns:p14="http://schemas.microsoft.com/office/powerpoint/2010/main" val="156200325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1E24FB-92DF-3A49-8F5A-17EC72EFE122}"/>
              </a:ext>
            </a:extLst>
          </p:cNvPr>
          <p:cNvSpPr txBox="1">
            <a:spLocks/>
          </p:cNvSpPr>
          <p:nvPr>
            <p:custDataLst>
              <p:tags r:id="rId1"/>
            </p:custDataLst>
          </p:nvPr>
        </p:nvSpPr>
        <p:spPr>
          <a:xfrm>
            <a:off x="1880616" y="1190463"/>
            <a:ext cx="8403336" cy="4797552"/>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rtl="0"/>
            <a:r>
              <a:rPr lang="fr" sz="2400" b="1" dirty="0">
                <a:latin typeface="+mn-lt"/>
              </a:rPr>
              <a:t>Exposition </a:t>
            </a:r>
            <a:r>
              <a:rPr lang="fr" sz="2400" dirty="0">
                <a:latin typeface="+mn-lt"/>
              </a:rPr>
              <a:t>: facteur pouvant être une cause possible.</a:t>
            </a:r>
            <a:endParaRPr lang="en-US" sz="2400" i="1" dirty="0">
              <a:latin typeface="+mn-lt"/>
            </a:endParaRPr>
          </a:p>
          <a:p>
            <a:pPr rtl="0"/>
            <a:r>
              <a:rPr lang="fr" sz="2400" b="1" dirty="0">
                <a:latin typeface="+mn-lt"/>
              </a:rPr>
              <a:t>Effet </a:t>
            </a:r>
            <a:r>
              <a:rPr lang="fr" sz="2400" dirty="0">
                <a:latin typeface="+mn-lt"/>
              </a:rPr>
              <a:t>: conséquence sur la santé.</a:t>
            </a:r>
          </a:p>
          <a:p>
            <a:pPr marL="0" indent="0">
              <a:buNone/>
            </a:pPr>
            <a:endParaRPr lang="en-US" sz="2800" dirty="0"/>
          </a:p>
        </p:txBody>
      </p:sp>
      <p:sp>
        <p:nvSpPr>
          <p:cNvPr id="3" name="Title 2">
            <a:extLst>
              <a:ext uri="{FF2B5EF4-FFF2-40B4-BE49-F238E27FC236}">
                <a16:creationId xmlns:a16="http://schemas.microsoft.com/office/drawing/2014/main" id="{C96AC1DA-8069-554B-8034-D2992E5CA101}"/>
              </a:ext>
            </a:extLst>
          </p:cNvPr>
          <p:cNvSpPr txBox="1">
            <a:spLocks/>
          </p:cNvSpPr>
          <p:nvPr>
            <p:custDataLst>
              <p:tags r:id="rId2"/>
            </p:custDataLst>
          </p:nvPr>
        </p:nvSpPr>
        <p:spPr>
          <a:xfrm>
            <a:off x="86627" y="0"/>
            <a:ext cx="8917673" cy="709672"/>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100" b="1" dirty="0">
                <a:solidFill>
                  <a:schemeClr val="bg1"/>
                </a:solidFill>
                <a:latin typeface="+mn-lt"/>
                <a:cs typeface="Arial"/>
              </a:rPr>
              <a:t>C’est quoi l’exposition et l’effet? </a:t>
            </a:r>
          </a:p>
        </p:txBody>
      </p:sp>
      <p:graphicFrame>
        <p:nvGraphicFramePr>
          <p:cNvPr id="4" name="Table 3">
            <a:extLst>
              <a:ext uri="{FF2B5EF4-FFF2-40B4-BE49-F238E27FC236}">
                <a16:creationId xmlns:a16="http://schemas.microsoft.com/office/drawing/2014/main" id="{C516FAA8-C7D0-A04E-960E-13B21FF1E6FA}"/>
              </a:ext>
            </a:extLst>
          </p:cNvPr>
          <p:cNvGraphicFramePr>
            <a:graphicFrameLocks noGrp="1"/>
          </p:cNvGraphicFramePr>
          <p:nvPr>
            <p:custDataLst>
              <p:tags r:id="rId3"/>
            </p:custDataLst>
            <p:extLst>
              <p:ext uri="{D42A27DB-BD31-4B8C-83A1-F6EECF244321}">
                <p14:modId xmlns:p14="http://schemas.microsoft.com/office/powerpoint/2010/main" val="3969347039"/>
              </p:ext>
            </p:extLst>
          </p:nvPr>
        </p:nvGraphicFramePr>
        <p:xfrm>
          <a:off x="2475484" y="2363435"/>
          <a:ext cx="7010400" cy="3799840"/>
        </p:xfrm>
        <a:graphic>
          <a:graphicData uri="http://schemas.openxmlformats.org/drawingml/2006/table">
            <a:tbl>
              <a:tblPr firstRow="1" bandRow="1">
                <a:tableStyleId>{5C22544A-7EE6-4342-B048-85BDC9FD1C3A}</a:tableStyleId>
              </a:tblPr>
              <a:tblGrid>
                <a:gridCol w="3867807">
                  <a:extLst>
                    <a:ext uri="{9D8B030D-6E8A-4147-A177-3AD203B41FA5}">
                      <a16:colId xmlns:a16="http://schemas.microsoft.com/office/drawing/2014/main" val="20000"/>
                    </a:ext>
                  </a:extLst>
                </a:gridCol>
                <a:gridCol w="3142593">
                  <a:extLst>
                    <a:ext uri="{9D8B030D-6E8A-4147-A177-3AD203B41FA5}">
                      <a16:colId xmlns:a16="http://schemas.microsoft.com/office/drawing/2014/main" val="20001"/>
                    </a:ext>
                  </a:extLst>
                </a:gridCol>
              </a:tblGrid>
              <a:tr h="370840">
                <a:tc>
                  <a:txBody>
                    <a:bodyPr/>
                    <a:lstStyle/>
                    <a:p>
                      <a:pPr algn="ctr" rtl="0"/>
                      <a:r>
                        <a:rPr lang="fr" sz="1600" dirty="0"/>
                        <a:t>Exposition</a:t>
                      </a:r>
                    </a:p>
                  </a:txBody>
                  <a:tcPr/>
                </a:tc>
                <a:tc>
                  <a:txBody>
                    <a:bodyPr/>
                    <a:lstStyle/>
                    <a:p>
                      <a:pPr algn="ctr" rtl="0"/>
                      <a:r>
                        <a:rPr lang="fr" sz="1600"/>
                        <a:t>Effet</a:t>
                      </a:r>
                    </a:p>
                  </a:txBody>
                  <a:tcPr/>
                </a:tc>
                <a:extLst>
                  <a:ext uri="{0D108BD9-81ED-4DB2-BD59-A6C34878D82A}">
                    <a16:rowId xmlns:a16="http://schemas.microsoft.com/office/drawing/2014/main" val="10000"/>
                  </a:ext>
                </a:extLst>
              </a:tr>
              <a:tr h="370840">
                <a:tc>
                  <a:txBody>
                    <a:bodyPr/>
                    <a:lstStyle/>
                    <a:p>
                      <a:pPr algn="l" rtl="0"/>
                      <a:r>
                        <a:rPr lang="fr" sz="1600" dirty="0"/>
                        <a:t>Consommation de viande contaminée</a:t>
                      </a:r>
                    </a:p>
                  </a:txBody>
                  <a:tcPr/>
                </a:tc>
                <a:tc>
                  <a:txBody>
                    <a:bodyPr/>
                    <a:lstStyle/>
                    <a:p>
                      <a:pPr algn="l" rtl="0"/>
                      <a:r>
                        <a:rPr lang="fr" sz="1600" dirty="0"/>
                        <a:t>Infection à </a:t>
                      </a:r>
                      <a:r>
                        <a:rPr lang="en" sz="1600" i="1" dirty="0"/>
                        <a:t>E. coli</a:t>
                      </a:r>
                    </a:p>
                  </a:txBody>
                  <a:tcPr/>
                </a:tc>
                <a:extLst>
                  <a:ext uri="{0D108BD9-81ED-4DB2-BD59-A6C34878D82A}">
                    <a16:rowId xmlns:a16="http://schemas.microsoft.com/office/drawing/2014/main" val="10001"/>
                  </a:ext>
                </a:extLst>
              </a:tr>
              <a:tr h="370840">
                <a:tc>
                  <a:txBody>
                    <a:bodyPr/>
                    <a:lstStyle/>
                    <a:p>
                      <a:pPr algn="l" rtl="0"/>
                      <a:r>
                        <a:rPr lang="fr" sz="1600" dirty="0"/>
                        <a:t>Conduite sans ceinture</a:t>
                      </a:r>
                    </a:p>
                  </a:txBody>
                  <a:tcPr/>
                </a:tc>
                <a:tc>
                  <a:txBody>
                    <a:bodyPr/>
                    <a:lstStyle/>
                    <a:p>
                      <a:pPr algn="l" rtl="0"/>
                      <a:r>
                        <a:rPr lang="fr" sz="1600" dirty="0"/>
                        <a:t>Blessure dans un accident de voiture</a:t>
                      </a:r>
                      <a:endParaRPr lang="en-US" sz="1600" dirty="0"/>
                    </a:p>
                  </a:txBody>
                  <a:tcPr/>
                </a:tc>
                <a:extLst>
                  <a:ext uri="{0D108BD9-81ED-4DB2-BD59-A6C34878D82A}">
                    <a16:rowId xmlns:a16="http://schemas.microsoft.com/office/drawing/2014/main" val="10002"/>
                  </a:ext>
                </a:extLst>
              </a:tr>
              <a:tr h="370840">
                <a:tc>
                  <a:txBody>
                    <a:bodyPr/>
                    <a:lstStyle/>
                    <a:p>
                      <a:pPr algn="l" rtl="0"/>
                      <a:r>
                        <a:rPr lang="fr" sz="1600" dirty="0"/>
                        <a:t>Consommation d’alcool</a:t>
                      </a:r>
                    </a:p>
                  </a:txBody>
                  <a:tcPr/>
                </a:tc>
                <a:tc>
                  <a:txBody>
                    <a:bodyPr/>
                    <a:lstStyle/>
                    <a:p>
                      <a:pPr algn="l" rtl="0"/>
                      <a:r>
                        <a:rPr lang="fr" sz="1600" dirty="0"/>
                        <a:t>Ivresse</a:t>
                      </a:r>
                    </a:p>
                  </a:txBody>
                  <a:tcPr/>
                </a:tc>
                <a:extLst>
                  <a:ext uri="{0D108BD9-81ED-4DB2-BD59-A6C34878D82A}">
                    <a16:rowId xmlns:a16="http://schemas.microsoft.com/office/drawing/2014/main" val="10003"/>
                  </a:ext>
                </a:extLst>
              </a:tr>
              <a:tr h="370840">
                <a:tc>
                  <a:txBody>
                    <a:bodyPr/>
                    <a:lstStyle/>
                    <a:p>
                      <a:pPr algn="l" rtl="0"/>
                      <a:r>
                        <a:rPr lang="fr" sz="1600" dirty="0"/>
                        <a:t>Consommation quotidienne d’alcool pendant 10 ans</a:t>
                      </a:r>
                    </a:p>
                  </a:txBody>
                  <a:tcPr/>
                </a:tc>
                <a:tc>
                  <a:txBody>
                    <a:bodyPr/>
                    <a:lstStyle/>
                    <a:p>
                      <a:pPr algn="l" rtl="0"/>
                      <a:r>
                        <a:rPr lang="fr" sz="1600" dirty="0"/>
                        <a:t>Atteinte hépatique</a:t>
                      </a:r>
                    </a:p>
                  </a:txBody>
                  <a:tcPr/>
                </a:tc>
                <a:extLst>
                  <a:ext uri="{0D108BD9-81ED-4DB2-BD59-A6C34878D82A}">
                    <a16:rowId xmlns:a16="http://schemas.microsoft.com/office/drawing/2014/main" val="10004"/>
                  </a:ext>
                </a:extLst>
              </a:tr>
              <a:tr h="370840">
                <a:tc>
                  <a:txBody>
                    <a:bodyPr/>
                    <a:lstStyle/>
                    <a:p>
                      <a:pPr algn="l" rtl="0"/>
                      <a:r>
                        <a:rPr lang="fr" sz="1600" dirty="0"/>
                        <a:t>Lieu de vie situé à proximité d’une zone de reproduction des moustiques</a:t>
                      </a:r>
                    </a:p>
                  </a:txBody>
                  <a:tcPr/>
                </a:tc>
                <a:tc>
                  <a:txBody>
                    <a:bodyPr/>
                    <a:lstStyle/>
                    <a:p>
                      <a:pPr algn="l" rtl="0"/>
                      <a:r>
                        <a:rPr lang="fr" sz="1600" dirty="0"/>
                        <a:t>Paludisme</a:t>
                      </a:r>
                    </a:p>
                  </a:txBody>
                  <a:tcPr/>
                </a:tc>
                <a:extLst>
                  <a:ext uri="{0D108BD9-81ED-4DB2-BD59-A6C34878D82A}">
                    <a16:rowId xmlns:a16="http://schemas.microsoft.com/office/drawing/2014/main" val="10005"/>
                  </a:ext>
                </a:extLst>
              </a:tr>
              <a:tr h="370840">
                <a:tc>
                  <a:txBody>
                    <a:bodyPr/>
                    <a:lstStyle/>
                    <a:p>
                      <a:pPr algn="l" rtl="0"/>
                      <a:r>
                        <a:rPr lang="fr" sz="1600" dirty="0"/>
                        <a:t>Utilisation de moustiquaires imprégnées d’insecticide</a:t>
                      </a:r>
                      <a:endParaRPr lang="en-US" sz="1600" dirty="0"/>
                    </a:p>
                  </a:txBody>
                  <a:tcPr/>
                </a:tc>
                <a:tc>
                  <a:txBody>
                    <a:bodyPr/>
                    <a:lstStyle/>
                    <a:p>
                      <a:pPr algn="l" rtl="0"/>
                      <a:r>
                        <a:rPr lang="fr" sz="1600" dirty="0"/>
                        <a:t>Absence de paludisme</a:t>
                      </a:r>
                    </a:p>
                  </a:txBody>
                  <a:tcPr/>
                </a:tc>
                <a:extLst>
                  <a:ext uri="{0D108BD9-81ED-4DB2-BD59-A6C34878D82A}">
                    <a16:rowId xmlns:a16="http://schemas.microsoft.com/office/drawing/2014/main" val="10006"/>
                  </a:ext>
                </a:extLst>
              </a:tr>
              <a:tr h="370840">
                <a:tc>
                  <a:txBody>
                    <a:bodyPr/>
                    <a:lstStyle/>
                    <a:p>
                      <a:pPr algn="l" rtl="0"/>
                      <a:r>
                        <a:rPr lang="fr" sz="1600" dirty="0"/>
                        <a:t>Tabagisme</a:t>
                      </a:r>
                    </a:p>
                  </a:txBody>
                  <a:tcPr/>
                </a:tc>
                <a:tc>
                  <a:txBody>
                    <a:bodyPr/>
                    <a:lstStyle/>
                    <a:p>
                      <a:pPr algn="l" rtl="0"/>
                      <a:r>
                        <a:rPr lang="fr" sz="1600" dirty="0"/>
                        <a:t>Cancer du poumon</a:t>
                      </a:r>
                      <a:endParaRPr lang="en-US" sz="16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08299126"/>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EFDC91-7289-B747-9871-384C2C4D2E17}"/>
              </a:ext>
            </a:extLst>
          </p:cNvPr>
          <p:cNvSpPr txBox="1">
            <a:spLocks/>
          </p:cNvSpPr>
          <p:nvPr>
            <p:custDataLst>
              <p:tags r:id="rId1"/>
            </p:custDataLst>
          </p:nvPr>
        </p:nvSpPr>
        <p:spPr>
          <a:xfrm>
            <a:off x="1880616" y="1298448"/>
            <a:ext cx="8412480" cy="4797552"/>
          </a:xfrm>
          <a:prstGeom prst="rect">
            <a:avLst/>
          </a:prstGeom>
        </p:spPr>
        <p:txBody>
          <a:bodyPr rtlCol="0">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rtl="0"/>
            <a:r>
              <a:rPr lang="fr" sz="2000" u="sng" dirty="0"/>
              <a:t>Infections par le virus de l’hépatite C</a:t>
            </a:r>
            <a:r>
              <a:rPr lang="fr" sz="2000" dirty="0"/>
              <a:t> et </a:t>
            </a:r>
            <a:r>
              <a:rPr lang="en" sz="2000" u="sng" dirty="0"/>
              <a:t>réutilisation d’aiguilles</a:t>
            </a:r>
          </a:p>
          <a:p>
            <a:pPr rtl="0"/>
            <a:endParaRPr lang="en-US" sz="2000" dirty="0"/>
          </a:p>
          <a:p>
            <a:pPr rtl="0"/>
            <a:r>
              <a:rPr lang="fr" sz="2000" u="sng" dirty="0"/>
              <a:t>Obésité</a:t>
            </a:r>
            <a:r>
              <a:rPr lang="fr" sz="2000" dirty="0"/>
              <a:t> et </a:t>
            </a:r>
            <a:r>
              <a:rPr lang="fr" sz="2000" u="sng" dirty="0"/>
              <a:t>consommation excessive de calories</a:t>
            </a:r>
          </a:p>
          <a:p>
            <a:pPr rtl="0"/>
            <a:endParaRPr lang="en-US" sz="2000" dirty="0"/>
          </a:p>
          <a:p>
            <a:pPr rtl="0"/>
            <a:r>
              <a:rPr lang="fr" sz="2000" u="sng" dirty="0"/>
              <a:t>Obésité</a:t>
            </a:r>
            <a:r>
              <a:rPr lang="fr" sz="2000" dirty="0"/>
              <a:t> et </a:t>
            </a:r>
            <a:r>
              <a:rPr lang="fr" sz="2000" u="sng" dirty="0"/>
              <a:t>maladie cardiaque</a:t>
            </a:r>
          </a:p>
          <a:p>
            <a:pPr rtl="0"/>
            <a:endParaRPr lang="en-US" sz="2000" dirty="0"/>
          </a:p>
          <a:p>
            <a:pPr rtl="0"/>
            <a:r>
              <a:rPr lang="fr" sz="2000" u="sng" dirty="0"/>
              <a:t>Course à pied</a:t>
            </a:r>
            <a:r>
              <a:rPr lang="fr" sz="2000" dirty="0"/>
              <a:t> et </a:t>
            </a:r>
            <a:r>
              <a:rPr lang="fr" sz="2000" u="sng" dirty="0"/>
              <a:t>blessures au genou</a:t>
            </a:r>
          </a:p>
          <a:p>
            <a:pPr rtl="0"/>
            <a:endParaRPr lang="en-US" sz="2000" dirty="0"/>
          </a:p>
          <a:p>
            <a:pPr rtl="0"/>
            <a:r>
              <a:rPr lang="fr" sz="2000" u="sng" dirty="0"/>
              <a:t>Lésion pulmonaire</a:t>
            </a:r>
            <a:r>
              <a:rPr lang="fr" sz="2000" dirty="0"/>
              <a:t> et </a:t>
            </a:r>
            <a:r>
              <a:rPr lang="fr" sz="2000" u="sng" dirty="0"/>
              <a:t>inhalation de fumée</a:t>
            </a:r>
          </a:p>
          <a:p>
            <a:pPr marL="0" indent="0">
              <a:buNone/>
            </a:pPr>
            <a:endParaRPr lang="en-US" sz="2000" dirty="0"/>
          </a:p>
          <a:p>
            <a:pPr rtl="0"/>
            <a:r>
              <a:rPr lang="fr" sz="2000" u="sng" dirty="0"/>
              <a:t>Accident vasculaire cérébral</a:t>
            </a:r>
            <a:r>
              <a:rPr lang="fr" sz="2000" dirty="0"/>
              <a:t> et </a:t>
            </a:r>
            <a:r>
              <a:rPr lang="fr" sz="2000" u="sng" dirty="0"/>
              <a:t>décès</a:t>
            </a:r>
          </a:p>
          <a:p>
            <a:pPr rtl="0"/>
            <a:endParaRPr lang="en-US" sz="2000" dirty="0"/>
          </a:p>
          <a:p>
            <a:pPr rtl="0"/>
            <a:endParaRPr lang="en-US" sz="2000" dirty="0"/>
          </a:p>
        </p:txBody>
      </p:sp>
      <p:sp>
        <p:nvSpPr>
          <p:cNvPr id="3" name="Title 2">
            <a:extLst>
              <a:ext uri="{FF2B5EF4-FFF2-40B4-BE49-F238E27FC236}">
                <a16:creationId xmlns:a16="http://schemas.microsoft.com/office/drawing/2014/main" id="{5F869FC3-7A3D-8D4D-8B12-8A207502CBE6}"/>
              </a:ext>
            </a:extLst>
          </p:cNvPr>
          <p:cNvSpPr txBox="1">
            <a:spLocks/>
          </p:cNvSpPr>
          <p:nvPr>
            <p:custDataLst>
              <p:tags r:id="rId2"/>
            </p:custDataLst>
          </p:nvPr>
        </p:nvSpPr>
        <p:spPr>
          <a:xfrm>
            <a:off x="144379" y="-54247"/>
            <a:ext cx="8234445" cy="987552"/>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rgbClr val="FFFFFF"/>
                </a:solidFill>
                <a:latin typeface="Source Sans Pro Bold"/>
                <a:ea typeface="Source Sans Pro Bold"/>
                <a:cs typeface="Source Sans Pro Bold"/>
                <a:sym typeface="Source Sans Pro Bold"/>
              </a:rPr>
              <a:t>Exposition ou effet ?</a:t>
            </a:r>
          </a:p>
        </p:txBody>
      </p:sp>
      <p:sp>
        <p:nvSpPr>
          <p:cNvPr id="4" name="Rounded Rectangle 3">
            <a:extLst>
              <a:ext uri="{FF2B5EF4-FFF2-40B4-BE49-F238E27FC236}">
                <a16:creationId xmlns:a16="http://schemas.microsoft.com/office/drawing/2014/main" id="{C9251BEA-DDCF-764E-B64E-D5234B2F089E}"/>
              </a:ext>
            </a:extLst>
          </p:cNvPr>
          <p:cNvSpPr/>
          <p:nvPr>
            <p:custDataLst>
              <p:tags r:id="rId3"/>
            </p:custDataLst>
          </p:nvPr>
        </p:nvSpPr>
        <p:spPr>
          <a:xfrm>
            <a:off x="7038975" y="1704975"/>
            <a:ext cx="1428749"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EXPOSITION</a:t>
            </a:r>
          </a:p>
        </p:txBody>
      </p:sp>
      <p:sp>
        <p:nvSpPr>
          <p:cNvPr id="5" name="Rounded Rectangle 4">
            <a:extLst>
              <a:ext uri="{FF2B5EF4-FFF2-40B4-BE49-F238E27FC236}">
                <a16:creationId xmlns:a16="http://schemas.microsoft.com/office/drawing/2014/main" id="{6E7B958D-3FFD-6549-8590-A06CA078D925}"/>
              </a:ext>
            </a:extLst>
          </p:cNvPr>
          <p:cNvSpPr/>
          <p:nvPr>
            <p:custDataLst>
              <p:tags r:id="rId4"/>
            </p:custDataLst>
          </p:nvPr>
        </p:nvSpPr>
        <p:spPr>
          <a:xfrm>
            <a:off x="4362450" y="2419917"/>
            <a:ext cx="173355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t>EXPOSITION</a:t>
            </a:r>
          </a:p>
        </p:txBody>
      </p:sp>
      <p:sp>
        <p:nvSpPr>
          <p:cNvPr id="6" name="Rounded Rectangle 5">
            <a:extLst>
              <a:ext uri="{FF2B5EF4-FFF2-40B4-BE49-F238E27FC236}">
                <a16:creationId xmlns:a16="http://schemas.microsoft.com/office/drawing/2014/main" id="{219322F9-E975-B148-A0B3-D72BD05DD2EB}"/>
              </a:ext>
            </a:extLst>
          </p:cNvPr>
          <p:cNvSpPr/>
          <p:nvPr>
            <p:custDataLst>
              <p:tags r:id="rId5"/>
            </p:custDataLst>
          </p:nvPr>
        </p:nvSpPr>
        <p:spPr>
          <a:xfrm>
            <a:off x="1999108" y="3143295"/>
            <a:ext cx="1447418"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t>EXPOSITION</a:t>
            </a:r>
          </a:p>
        </p:txBody>
      </p:sp>
      <p:sp>
        <p:nvSpPr>
          <p:cNvPr id="7" name="Rounded Rectangle 6">
            <a:extLst>
              <a:ext uri="{FF2B5EF4-FFF2-40B4-BE49-F238E27FC236}">
                <a16:creationId xmlns:a16="http://schemas.microsoft.com/office/drawing/2014/main" id="{61093072-C072-0E47-BEF9-33FF14ED57BB}"/>
              </a:ext>
            </a:extLst>
          </p:cNvPr>
          <p:cNvSpPr/>
          <p:nvPr>
            <p:custDataLst>
              <p:tags r:id="rId6"/>
            </p:custDataLst>
          </p:nvPr>
        </p:nvSpPr>
        <p:spPr>
          <a:xfrm>
            <a:off x="2381631" y="3870243"/>
            <a:ext cx="1447419"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t>EXPOSITION</a:t>
            </a:r>
          </a:p>
        </p:txBody>
      </p:sp>
      <p:sp>
        <p:nvSpPr>
          <p:cNvPr id="8" name="Rounded Rectangle 7">
            <a:extLst>
              <a:ext uri="{FF2B5EF4-FFF2-40B4-BE49-F238E27FC236}">
                <a16:creationId xmlns:a16="http://schemas.microsoft.com/office/drawing/2014/main" id="{81F91991-0E98-D042-A954-2C8C4619FD19}"/>
              </a:ext>
            </a:extLst>
          </p:cNvPr>
          <p:cNvSpPr/>
          <p:nvPr>
            <p:custDataLst>
              <p:tags r:id="rId7"/>
            </p:custDataLst>
          </p:nvPr>
        </p:nvSpPr>
        <p:spPr>
          <a:xfrm>
            <a:off x="5000625" y="4592406"/>
            <a:ext cx="142875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EXPOSITION</a:t>
            </a:r>
          </a:p>
        </p:txBody>
      </p:sp>
      <p:sp>
        <p:nvSpPr>
          <p:cNvPr id="9" name="Rounded Rectangle 8">
            <a:extLst>
              <a:ext uri="{FF2B5EF4-FFF2-40B4-BE49-F238E27FC236}">
                <a16:creationId xmlns:a16="http://schemas.microsoft.com/office/drawing/2014/main" id="{89F76D6D-42D1-6441-AF6E-ADE01888BD09}"/>
              </a:ext>
            </a:extLst>
          </p:cNvPr>
          <p:cNvSpPr/>
          <p:nvPr>
            <p:custDataLst>
              <p:tags r:id="rId8"/>
            </p:custDataLst>
          </p:nvPr>
        </p:nvSpPr>
        <p:spPr>
          <a:xfrm>
            <a:off x="2625852" y="5369052"/>
            <a:ext cx="1641348"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t>EXPOSITION</a:t>
            </a:r>
          </a:p>
        </p:txBody>
      </p:sp>
      <p:sp>
        <p:nvSpPr>
          <p:cNvPr id="10" name="Rounded Rectangle 9">
            <a:extLst>
              <a:ext uri="{FF2B5EF4-FFF2-40B4-BE49-F238E27FC236}">
                <a16:creationId xmlns:a16="http://schemas.microsoft.com/office/drawing/2014/main" id="{7E03928F-C2C4-594E-A4A4-17E9B73A0F92}"/>
              </a:ext>
            </a:extLst>
          </p:cNvPr>
          <p:cNvSpPr/>
          <p:nvPr>
            <p:custDataLst>
              <p:tags r:id="rId9"/>
            </p:custDataLst>
          </p:nvPr>
        </p:nvSpPr>
        <p:spPr>
          <a:xfrm>
            <a:off x="3076577" y="1710845"/>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t>EFFET</a:t>
            </a:r>
          </a:p>
        </p:txBody>
      </p:sp>
      <p:sp>
        <p:nvSpPr>
          <p:cNvPr id="11" name="Rounded Rectangle 10">
            <a:extLst>
              <a:ext uri="{FF2B5EF4-FFF2-40B4-BE49-F238E27FC236}">
                <a16:creationId xmlns:a16="http://schemas.microsoft.com/office/drawing/2014/main" id="{0CD867BB-9F70-3E45-BE55-70DBF3BE6C7B}"/>
              </a:ext>
            </a:extLst>
          </p:cNvPr>
          <p:cNvSpPr/>
          <p:nvPr>
            <p:custDataLst>
              <p:tags r:id="rId10"/>
            </p:custDataLst>
          </p:nvPr>
        </p:nvSpPr>
        <p:spPr>
          <a:xfrm>
            <a:off x="2075117" y="2424698"/>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EFFET</a:t>
            </a:r>
          </a:p>
        </p:txBody>
      </p:sp>
      <p:sp>
        <p:nvSpPr>
          <p:cNvPr id="12" name="Rounded Rectangle 11">
            <a:extLst>
              <a:ext uri="{FF2B5EF4-FFF2-40B4-BE49-F238E27FC236}">
                <a16:creationId xmlns:a16="http://schemas.microsoft.com/office/drawing/2014/main" id="{B8AD2A8A-3403-DB49-A74F-DC872FA286AC}"/>
              </a:ext>
            </a:extLst>
          </p:cNvPr>
          <p:cNvSpPr/>
          <p:nvPr>
            <p:custDataLst>
              <p:tags r:id="rId11"/>
            </p:custDataLst>
          </p:nvPr>
        </p:nvSpPr>
        <p:spPr>
          <a:xfrm>
            <a:off x="4076700" y="3156576"/>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EFFET</a:t>
            </a:r>
          </a:p>
        </p:txBody>
      </p:sp>
      <p:sp>
        <p:nvSpPr>
          <p:cNvPr id="13" name="Rounded Rectangle 12">
            <a:extLst>
              <a:ext uri="{FF2B5EF4-FFF2-40B4-BE49-F238E27FC236}">
                <a16:creationId xmlns:a16="http://schemas.microsoft.com/office/drawing/2014/main" id="{83E5CB8A-1C24-F54E-82D4-53340C79ADED}"/>
              </a:ext>
            </a:extLst>
          </p:cNvPr>
          <p:cNvSpPr/>
          <p:nvPr>
            <p:custDataLst>
              <p:tags r:id="rId12"/>
            </p:custDataLst>
          </p:nvPr>
        </p:nvSpPr>
        <p:spPr>
          <a:xfrm>
            <a:off x="4724400" y="3835508"/>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EFFET</a:t>
            </a:r>
          </a:p>
        </p:txBody>
      </p:sp>
      <p:sp>
        <p:nvSpPr>
          <p:cNvPr id="14" name="Rounded Rectangle 13">
            <a:extLst>
              <a:ext uri="{FF2B5EF4-FFF2-40B4-BE49-F238E27FC236}">
                <a16:creationId xmlns:a16="http://schemas.microsoft.com/office/drawing/2014/main" id="{EA6B24F6-D90B-1A4C-81C5-DEA0B7EB28A4}"/>
              </a:ext>
            </a:extLst>
          </p:cNvPr>
          <p:cNvSpPr/>
          <p:nvPr>
            <p:custDataLst>
              <p:tags r:id="rId13"/>
            </p:custDataLst>
          </p:nvPr>
        </p:nvSpPr>
        <p:spPr>
          <a:xfrm>
            <a:off x="2403348" y="4592406"/>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EFFET</a:t>
            </a:r>
          </a:p>
        </p:txBody>
      </p:sp>
      <p:sp>
        <p:nvSpPr>
          <p:cNvPr id="15" name="Rounded Rectangle 14">
            <a:extLst>
              <a:ext uri="{FF2B5EF4-FFF2-40B4-BE49-F238E27FC236}">
                <a16:creationId xmlns:a16="http://schemas.microsoft.com/office/drawing/2014/main" id="{81E3B39A-7774-4C4A-855C-28455717C1D9}"/>
              </a:ext>
            </a:extLst>
          </p:cNvPr>
          <p:cNvSpPr/>
          <p:nvPr>
            <p:custDataLst>
              <p:tags r:id="rId14"/>
            </p:custDataLst>
          </p:nvPr>
        </p:nvSpPr>
        <p:spPr>
          <a:xfrm>
            <a:off x="5419598" y="5344203"/>
            <a:ext cx="1295400" cy="381000"/>
          </a:xfrm>
          <a:prstGeom prst="roundRect">
            <a:avLst/>
          </a:prstGeom>
          <a:solidFill>
            <a:srgbClr val="FF00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t>EFFET</a:t>
            </a:r>
          </a:p>
        </p:txBody>
      </p:sp>
    </p:spTree>
    <p:extLst>
      <p:ext uri="{BB962C8B-B14F-4D97-AF65-F5344CB8AC3E}">
        <p14:creationId xmlns:p14="http://schemas.microsoft.com/office/powerpoint/2010/main" val="26386488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E34CE0A0-B3BA-C44F-866B-789AE93C2893}"/>
              </a:ext>
            </a:extLst>
          </p:cNvPr>
          <p:cNvSpPr txBox="1">
            <a:spLocks noChangeArrowheads="1"/>
          </p:cNvSpPr>
          <p:nvPr>
            <p:custDataLst>
              <p:tags r:id="rId1"/>
            </p:custDataLst>
          </p:nvPr>
        </p:nvSpPr>
        <p:spPr>
          <a:xfrm>
            <a:off x="4940300" y="1689470"/>
            <a:ext cx="5270500" cy="3200031"/>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289321">
              <a:lnSpc>
                <a:spcPct val="90000"/>
              </a:lnSpc>
              <a:spcBef>
                <a:spcPts val="300"/>
              </a:spcBef>
              <a:spcAft>
                <a:spcPts val="0"/>
              </a:spcAft>
              <a:buClr>
                <a:schemeClr val="accent3"/>
              </a:buClr>
              <a:buSzPct val="100000"/>
              <a:buFont typeface="Arial"/>
              <a:buChar char="•"/>
            </a:pPr>
            <a:r>
              <a:rPr lang="fr" sz="2400" dirty="0">
                <a:solidFill>
                  <a:srgbClr val="000000"/>
                </a:solidFill>
                <a:latin typeface="+mn-lt"/>
                <a:ea typeface="+mn-ea"/>
                <a:cs typeface="+mn-cs"/>
                <a:sym typeface="Source Sans Pro Regular"/>
              </a:rPr>
              <a:t>Quel type d’agents est à l’origine de ce tableau clinique ?</a:t>
            </a:r>
          </a:p>
          <a:p>
            <a:pPr defTabSz="289321">
              <a:lnSpc>
                <a:spcPct val="90000"/>
              </a:lnSpc>
              <a:spcBef>
                <a:spcPts val="300"/>
              </a:spcBef>
              <a:spcAft>
                <a:spcPts val="0"/>
              </a:spcAft>
              <a:buClr>
                <a:schemeClr val="accent3"/>
              </a:buClr>
              <a:buSzPct val="100000"/>
              <a:buFont typeface="Arial"/>
              <a:buChar char="•"/>
            </a:pPr>
            <a:r>
              <a:rPr lang="fr" sz="2400" dirty="0">
                <a:solidFill>
                  <a:srgbClr val="000000"/>
                </a:solidFill>
                <a:latin typeface="+mn-lt"/>
                <a:ea typeface="+mn-ea"/>
                <a:cs typeface="+mn-cs"/>
                <a:sym typeface="Source Sans Pro Regular"/>
              </a:rPr>
              <a:t>Quels sont les réservoirs habituels de cet agent ?</a:t>
            </a:r>
          </a:p>
          <a:p>
            <a:pPr defTabSz="289321">
              <a:lnSpc>
                <a:spcPct val="90000"/>
              </a:lnSpc>
              <a:spcBef>
                <a:spcPts val="300"/>
              </a:spcBef>
              <a:spcAft>
                <a:spcPts val="0"/>
              </a:spcAft>
              <a:buClr>
                <a:schemeClr val="accent3"/>
              </a:buClr>
              <a:buSzPct val="100000"/>
              <a:buFont typeface="Arial"/>
              <a:buChar char="•"/>
            </a:pPr>
            <a:r>
              <a:rPr lang="fr" sz="2400" dirty="0">
                <a:solidFill>
                  <a:srgbClr val="000000"/>
                </a:solidFill>
                <a:latin typeface="+mn-lt"/>
                <a:ea typeface="+mn-ea"/>
                <a:cs typeface="+mn-cs"/>
                <a:sym typeface="Source Sans Pro Regular"/>
              </a:rPr>
              <a:t>Comment l’agent se transmet-il généralement ?</a:t>
            </a:r>
          </a:p>
          <a:p>
            <a:pPr defTabSz="289321">
              <a:lnSpc>
                <a:spcPct val="90000"/>
              </a:lnSpc>
              <a:spcBef>
                <a:spcPts val="300"/>
              </a:spcBef>
              <a:spcAft>
                <a:spcPts val="0"/>
              </a:spcAft>
              <a:buClr>
                <a:schemeClr val="accent3"/>
              </a:buClr>
              <a:buSzPct val="100000"/>
              <a:buFont typeface="Arial"/>
              <a:buChar char="•"/>
            </a:pPr>
            <a:r>
              <a:rPr lang="fr" sz="2400" dirty="0">
                <a:solidFill>
                  <a:srgbClr val="000000"/>
                </a:solidFill>
                <a:latin typeface="+mn-lt"/>
                <a:ea typeface="+mn-ea"/>
                <a:cs typeface="+mn-cs"/>
                <a:sym typeface="Source Sans Pro Regular"/>
              </a:rPr>
              <a:t>Quels sont les facteurs de risque connus ?</a:t>
            </a:r>
          </a:p>
          <a:p>
            <a:pPr rtl="0"/>
            <a:endParaRPr lang="en-US" altLang="en-US" dirty="0"/>
          </a:p>
        </p:txBody>
      </p:sp>
      <p:sp>
        <p:nvSpPr>
          <p:cNvPr id="3" name="Rectangle 2">
            <a:extLst>
              <a:ext uri="{FF2B5EF4-FFF2-40B4-BE49-F238E27FC236}">
                <a16:creationId xmlns:a16="http://schemas.microsoft.com/office/drawing/2014/main" id="{8E443D92-A51E-F548-A628-057F0AC59C71}"/>
              </a:ext>
            </a:extLst>
          </p:cNvPr>
          <p:cNvSpPr txBox="1">
            <a:spLocks noChangeArrowheads="1"/>
          </p:cNvSpPr>
          <p:nvPr>
            <p:custDataLst>
              <p:tags r:id="rId2"/>
            </p:custDataLst>
          </p:nvPr>
        </p:nvSpPr>
        <p:spPr>
          <a:xfrm>
            <a:off x="276722" y="265176"/>
            <a:ext cx="3097468" cy="1869160"/>
          </a:xfrm>
          <a:prstGeom prst="rect">
            <a:avLst/>
          </a:prstGeom>
        </p:spPr>
        <p:txBody>
          <a:bodyPr lIns="91440" tIns="45720" rIns="91440" bIns="4572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Informations à connaître </a:t>
            </a:r>
            <a:br>
              <a:rPr lang="fr" sz="2800" b="1" dirty="0">
                <a:solidFill>
                  <a:schemeClr val="bg1"/>
                </a:solidFill>
                <a:latin typeface="+mn-lt"/>
                <a:cs typeface="Arial"/>
              </a:rPr>
            </a:br>
            <a:r>
              <a:rPr lang="fr" sz="2800" b="1" dirty="0">
                <a:solidFill>
                  <a:schemeClr val="bg1"/>
                </a:solidFill>
                <a:latin typeface="+mn-lt"/>
                <a:cs typeface="Arial"/>
              </a:rPr>
              <a:t>pour formuler une hypothèse</a:t>
            </a:r>
          </a:p>
        </p:txBody>
      </p:sp>
      <p:sp>
        <p:nvSpPr>
          <p:cNvPr id="6" name="Rounded Rectangle 7"/>
          <p:cNvSpPr/>
          <p:nvPr/>
        </p:nvSpPr>
        <p:spPr>
          <a:xfrm flipV="1">
            <a:off x="388809" y="2134336"/>
            <a:ext cx="2374646" cy="106399"/>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18104353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D215AFC-71B2-DF4C-A31B-9D50FD00D7FF}"/>
              </a:ext>
            </a:extLst>
          </p:cNvPr>
          <p:cNvSpPr txBox="1">
            <a:spLocks noChangeArrowheads="1"/>
          </p:cNvSpPr>
          <p:nvPr>
            <p:custDataLst>
              <p:tags r:id="rId1"/>
            </p:custDataLst>
          </p:nvPr>
        </p:nvSpPr>
        <p:spPr>
          <a:xfrm>
            <a:off x="500514" y="1439760"/>
            <a:ext cx="11020926" cy="4797552"/>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286428">
              <a:lnSpc>
                <a:spcPct val="81000"/>
              </a:lnSpc>
              <a:spcBef>
                <a:spcPts val="200"/>
              </a:spcBef>
              <a:spcAft>
                <a:spcPts val="0"/>
              </a:spcAft>
              <a:buNone/>
              <a:defRPr sz="2376">
                <a:solidFill>
                  <a:schemeClr val="accent2"/>
                </a:solidFill>
                <a:latin typeface="Source Sans Pro Bold"/>
                <a:ea typeface="Source Sans Pro Bold"/>
                <a:cs typeface="Source Sans Pro Bold"/>
                <a:sym typeface="Source Sans Pro Bold"/>
              </a:defRPr>
            </a:pPr>
            <a:r>
              <a:rPr lang="fr" sz="2200" b="1" dirty="0">
                <a:solidFill>
                  <a:schemeClr val="accent2"/>
                </a:solidFill>
                <a:latin typeface="+mn-lt"/>
                <a:ea typeface="Source Sans Pro Bold"/>
                <a:cs typeface="Source Sans Pro Bold"/>
                <a:sym typeface="Source Sans Pro Regular"/>
              </a:rPr>
              <a:t>Temps (courbe épidémique)</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La forme de la courbe met-elle en évidence une source ou un mode de transmission ?</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Le pic étroit correspond-il une période d’exposition spécifique ?</a:t>
            </a:r>
          </a:p>
          <a:p>
            <a:pPr marL="0" indent="0" defTabSz="286428">
              <a:lnSpc>
                <a:spcPct val="81000"/>
              </a:lnSpc>
              <a:spcBef>
                <a:spcPts val="200"/>
              </a:spcBef>
              <a:spcAft>
                <a:spcPts val="0"/>
              </a:spcAft>
              <a:buNone/>
              <a:defRPr sz="2376">
                <a:solidFill>
                  <a:schemeClr val="accent2"/>
                </a:solidFill>
                <a:latin typeface="Source Sans Pro Bold"/>
                <a:ea typeface="Source Sans Pro Bold"/>
                <a:cs typeface="Source Sans Pro Bold"/>
                <a:sym typeface="Source Sans Pro Bold"/>
              </a:defRPr>
            </a:pPr>
            <a:endParaRPr lang="fr" sz="2200" b="1" dirty="0">
              <a:solidFill>
                <a:schemeClr val="accent2"/>
              </a:solidFill>
              <a:latin typeface="+mn-lt"/>
              <a:ea typeface="Source Sans Pro Bold"/>
              <a:cs typeface="Source Sans Pro Bold"/>
              <a:sym typeface="Source Sans Pro Regular"/>
            </a:endParaRPr>
          </a:p>
          <a:p>
            <a:pPr marL="0" indent="0" defTabSz="286428">
              <a:lnSpc>
                <a:spcPct val="81000"/>
              </a:lnSpc>
              <a:spcBef>
                <a:spcPts val="200"/>
              </a:spcBef>
              <a:spcAft>
                <a:spcPts val="0"/>
              </a:spcAft>
              <a:buNone/>
              <a:defRPr sz="2376">
                <a:solidFill>
                  <a:schemeClr val="accent2"/>
                </a:solidFill>
                <a:latin typeface="Source Sans Pro Bold"/>
                <a:ea typeface="Source Sans Pro Bold"/>
                <a:cs typeface="Source Sans Pro Bold"/>
                <a:sym typeface="Source Sans Pro Bold"/>
              </a:defRPr>
            </a:pPr>
            <a:r>
              <a:rPr lang="fr" sz="2200" b="1" dirty="0">
                <a:solidFill>
                  <a:schemeClr val="accent2"/>
                </a:solidFill>
                <a:latin typeface="+mn-lt"/>
                <a:ea typeface="Source Sans Pro Bold"/>
                <a:cs typeface="Source Sans Pro Bold"/>
                <a:sym typeface="Source Sans Pro Regular"/>
              </a:rPr>
              <a:t>Lieu</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Existe-t-il des taux d’attaque élevés à un endroit ? Quelles sont les particularités de cet endroit (environs, service hospitalier, etc.) ?</a:t>
            </a:r>
          </a:p>
          <a:p>
            <a:pPr marL="0" indent="0" defTabSz="286428">
              <a:lnSpc>
                <a:spcPct val="81000"/>
              </a:lnSpc>
              <a:spcBef>
                <a:spcPts val="200"/>
              </a:spcBef>
              <a:spcAft>
                <a:spcPts val="0"/>
              </a:spcAft>
              <a:buNone/>
              <a:defRPr sz="2376">
                <a:solidFill>
                  <a:schemeClr val="accent2"/>
                </a:solidFill>
                <a:latin typeface="Source Sans Pro Bold"/>
                <a:ea typeface="Source Sans Pro Bold"/>
                <a:cs typeface="Source Sans Pro Bold"/>
                <a:sym typeface="Source Sans Pro Bold"/>
              </a:defRPr>
            </a:pPr>
            <a:endParaRPr lang="fr" sz="2200" b="1" dirty="0">
              <a:solidFill>
                <a:schemeClr val="accent2"/>
              </a:solidFill>
              <a:latin typeface="+mn-lt"/>
              <a:ea typeface="Source Sans Pro Bold"/>
              <a:cs typeface="Source Sans Pro Bold"/>
              <a:sym typeface="Source Sans Pro Regular"/>
            </a:endParaRPr>
          </a:p>
          <a:p>
            <a:pPr marL="0" indent="0" defTabSz="286428">
              <a:lnSpc>
                <a:spcPct val="81000"/>
              </a:lnSpc>
              <a:spcBef>
                <a:spcPts val="200"/>
              </a:spcBef>
              <a:spcAft>
                <a:spcPts val="0"/>
              </a:spcAft>
              <a:buNone/>
              <a:defRPr sz="2376">
                <a:solidFill>
                  <a:schemeClr val="accent2"/>
                </a:solidFill>
                <a:latin typeface="Source Sans Pro Bold"/>
                <a:ea typeface="Source Sans Pro Bold"/>
                <a:cs typeface="Source Sans Pro Bold"/>
                <a:sym typeface="Source Sans Pro Bold"/>
              </a:defRPr>
            </a:pPr>
            <a:r>
              <a:rPr lang="fr" sz="2200" b="1" dirty="0">
                <a:solidFill>
                  <a:schemeClr val="accent2"/>
                </a:solidFill>
                <a:latin typeface="+mn-lt"/>
                <a:ea typeface="Source Sans Pro Bold"/>
                <a:cs typeface="Source Sans Pro Bold"/>
                <a:sym typeface="Source Sans Pro Regular"/>
              </a:rPr>
              <a:t>Personne</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Quel(s) groupe(s) – par âge, sexe, profession, etc. – sont les plus touchés ? </a:t>
            </a:r>
          </a:p>
          <a:p>
            <a:pPr rtl="0"/>
            <a:endParaRPr lang="en-US" altLang="en-US" sz="2200" dirty="0">
              <a:latin typeface="+mn-lt"/>
            </a:endParaRPr>
          </a:p>
        </p:txBody>
      </p:sp>
      <p:sp>
        <p:nvSpPr>
          <p:cNvPr id="3" name="Rectangle 2">
            <a:extLst>
              <a:ext uri="{FF2B5EF4-FFF2-40B4-BE49-F238E27FC236}">
                <a16:creationId xmlns:a16="http://schemas.microsoft.com/office/drawing/2014/main" id="{D491FA8C-B165-5141-AD32-58810010D135}"/>
              </a:ext>
            </a:extLst>
          </p:cNvPr>
          <p:cNvSpPr txBox="1">
            <a:spLocks noChangeArrowheads="1"/>
          </p:cNvSpPr>
          <p:nvPr>
            <p:custDataLst>
              <p:tags r:id="rId2"/>
            </p:custDataLst>
          </p:nvPr>
        </p:nvSpPr>
        <p:spPr>
          <a:xfrm>
            <a:off x="144379" y="-191091"/>
            <a:ext cx="10456946" cy="987552"/>
          </a:xfrm>
          <a:prstGeom prst="rect">
            <a:avLst/>
          </a:prstGeom>
        </p:spPr>
        <p:txBody>
          <a:bodyPr lIns="91440" tIns="45720" rIns="91440" bIns="4572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Épidémiologie descriptive aux fins de la </a:t>
            </a:r>
            <a:endParaRPr lang="en-US" altLang="en-US" sz="2800" b="1" dirty="0">
              <a:solidFill>
                <a:schemeClr val="bg1"/>
              </a:solidFill>
              <a:latin typeface="+mn-lt"/>
            </a:endParaRPr>
          </a:p>
          <a:p>
            <a:pPr algn="l" rtl="0"/>
            <a:r>
              <a:rPr lang="fr" sz="2800" b="1" dirty="0">
                <a:solidFill>
                  <a:schemeClr val="bg1"/>
                </a:solidFill>
                <a:latin typeface="+mn-lt"/>
                <a:cs typeface="Arial"/>
              </a:rPr>
              <a:t>formulation d’hypothèses</a:t>
            </a:r>
          </a:p>
        </p:txBody>
      </p:sp>
    </p:spTree>
    <p:extLst>
      <p:ext uri="{BB962C8B-B14F-4D97-AF65-F5344CB8AC3E}">
        <p14:creationId xmlns:p14="http://schemas.microsoft.com/office/powerpoint/2010/main" val="2305015256"/>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53A8BF7-7849-8945-86D4-68199FE6DA2B}"/>
              </a:ext>
            </a:extLst>
          </p:cNvPr>
          <p:cNvSpPr txBox="1">
            <a:spLocks/>
          </p:cNvSpPr>
          <p:nvPr>
            <p:custDataLst>
              <p:tags r:id="rId1"/>
            </p:custDataLst>
          </p:nvPr>
        </p:nvSpPr>
        <p:spPr>
          <a:xfrm>
            <a:off x="496557" y="1312884"/>
            <a:ext cx="11130761" cy="47975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286428">
              <a:lnSpc>
                <a:spcPct val="91000"/>
              </a:lnSpc>
              <a:spcBef>
                <a:spcPts val="0"/>
              </a:spcBef>
              <a:spcAft>
                <a:spcPts val="0"/>
              </a:spcAft>
              <a:buNone/>
              <a:defRPr sz="2376">
                <a:solidFill>
                  <a:schemeClr val="accent3"/>
                </a:solidFill>
                <a:latin typeface="Source Sans Pro Bold"/>
                <a:ea typeface="Source Sans Pro Bold"/>
                <a:cs typeface="Source Sans Pro Bold"/>
                <a:sym typeface="Source Sans Pro Bold"/>
              </a:defRPr>
            </a:pPr>
            <a:r>
              <a:rPr lang="fr" sz="2200" b="1" dirty="0">
                <a:solidFill>
                  <a:srgbClr val="C00000"/>
                </a:solidFill>
                <a:latin typeface="+mn-lt"/>
                <a:ea typeface="Source Sans Pro Bold"/>
                <a:cs typeface="Source Sans Pro Bold"/>
                <a:sym typeface="Source Sans Pro Regular"/>
              </a:rPr>
              <a:t>Par temps</a:t>
            </a:r>
          </a:p>
          <a:p>
            <a:pPr marL="394674" lvl="1" indent="-251459" defTabSz="286428">
              <a:lnSpc>
                <a:spcPct val="9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Date/période de début précoce ? Tardive ? Quelle exposition commune ce patient a-t-il eue avec les autres patients, éventuellement à un moment différent ?</a:t>
            </a:r>
          </a:p>
          <a:p>
            <a:pPr marL="0" indent="0" defTabSz="286428">
              <a:lnSpc>
                <a:spcPct val="81000"/>
              </a:lnSpc>
              <a:spcBef>
                <a:spcPts val="0"/>
              </a:spcBef>
              <a:spcAft>
                <a:spcPts val="0"/>
              </a:spcAft>
              <a:buNone/>
              <a:defRPr sz="2376">
                <a:solidFill>
                  <a:schemeClr val="accent3"/>
                </a:solidFill>
                <a:latin typeface="Source Sans Pro Bold"/>
                <a:ea typeface="Source Sans Pro Bold"/>
                <a:cs typeface="Source Sans Pro Bold"/>
                <a:sym typeface="Source Sans Pro Bold"/>
              </a:defRPr>
            </a:pPr>
            <a:endParaRPr lang="fr" sz="2200" b="1" dirty="0">
              <a:solidFill>
                <a:srgbClr val="C00000"/>
              </a:solidFill>
              <a:latin typeface="+mn-lt"/>
              <a:ea typeface="Source Sans Pro Bold"/>
              <a:cs typeface="Source Sans Pro Bold"/>
              <a:sym typeface="Source Sans Pro Regular"/>
            </a:endParaRPr>
          </a:p>
          <a:p>
            <a:pPr marL="0" indent="0" defTabSz="286428">
              <a:lnSpc>
                <a:spcPct val="81000"/>
              </a:lnSpc>
              <a:spcBef>
                <a:spcPts val="0"/>
              </a:spcBef>
              <a:spcAft>
                <a:spcPts val="0"/>
              </a:spcAft>
              <a:buNone/>
              <a:defRPr sz="2376">
                <a:solidFill>
                  <a:schemeClr val="accent3"/>
                </a:solidFill>
                <a:latin typeface="Source Sans Pro Bold"/>
                <a:ea typeface="Source Sans Pro Bold"/>
                <a:cs typeface="Source Sans Pro Bold"/>
                <a:sym typeface="Source Sans Pro Bold"/>
              </a:defRPr>
            </a:pPr>
            <a:r>
              <a:rPr lang="fr" sz="2200" b="1" dirty="0">
                <a:solidFill>
                  <a:srgbClr val="C00000"/>
                </a:solidFill>
                <a:latin typeface="+mn-lt"/>
                <a:ea typeface="Source Sans Pro Bold"/>
                <a:cs typeface="Source Sans Pro Bold"/>
                <a:sym typeface="Source Sans Pro Regular"/>
              </a:rPr>
              <a:t>Par lieu</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Ce patient était-il en visite (non-résident) ? Dans ce cas, le nombre d’expositions est généralement limité, ce qui peut réduire les possibilités</a:t>
            </a:r>
            <a:r>
              <a:rPr lang="fr" sz="2200" dirty="0">
                <a:solidFill>
                  <a:srgbClr val="000000"/>
                </a:solidFill>
                <a:latin typeface="+mn-lt"/>
                <a:ea typeface="+mn-ea"/>
                <a:cs typeface="+mn-cs"/>
              </a:rPr>
              <a:t>.</a:t>
            </a:r>
          </a:p>
          <a:p>
            <a:pPr marL="0" indent="0" defTabSz="286428">
              <a:lnSpc>
                <a:spcPct val="81000"/>
              </a:lnSpc>
              <a:spcBef>
                <a:spcPts val="0"/>
              </a:spcBef>
              <a:spcAft>
                <a:spcPts val="0"/>
              </a:spcAft>
              <a:buNone/>
              <a:defRPr sz="2376">
                <a:solidFill>
                  <a:schemeClr val="accent3"/>
                </a:solidFill>
                <a:latin typeface="Source Sans Pro Bold"/>
                <a:ea typeface="Source Sans Pro Bold"/>
                <a:cs typeface="Source Sans Pro Bold"/>
                <a:sym typeface="Source Sans Pro Bold"/>
              </a:defRPr>
            </a:pPr>
            <a:endParaRPr lang="fr" sz="2200" b="1" dirty="0">
              <a:solidFill>
                <a:srgbClr val="C00000"/>
              </a:solidFill>
              <a:latin typeface="+mn-lt"/>
              <a:ea typeface="Source Sans Pro Bold"/>
              <a:cs typeface="Source Sans Pro Bold"/>
              <a:sym typeface="Source Sans Pro Regular"/>
            </a:endParaRPr>
          </a:p>
          <a:p>
            <a:pPr marL="0" indent="0" defTabSz="286428">
              <a:lnSpc>
                <a:spcPct val="81000"/>
              </a:lnSpc>
              <a:spcBef>
                <a:spcPts val="0"/>
              </a:spcBef>
              <a:spcAft>
                <a:spcPts val="0"/>
              </a:spcAft>
              <a:buNone/>
              <a:defRPr sz="2376">
                <a:solidFill>
                  <a:schemeClr val="accent3"/>
                </a:solidFill>
                <a:latin typeface="Source Sans Pro Bold"/>
                <a:ea typeface="Source Sans Pro Bold"/>
                <a:cs typeface="Source Sans Pro Bold"/>
                <a:sym typeface="Source Sans Pro Bold"/>
              </a:defRPr>
            </a:pPr>
            <a:r>
              <a:rPr lang="fr" sz="2200" b="1" dirty="0">
                <a:solidFill>
                  <a:srgbClr val="C00000"/>
                </a:solidFill>
                <a:latin typeface="+mn-lt"/>
                <a:ea typeface="Source Sans Pro Bold"/>
                <a:cs typeface="Source Sans Pro Bold"/>
                <a:sym typeface="Source Sans Pro Regular"/>
              </a:rPr>
              <a:t>Par personne</a:t>
            </a:r>
          </a:p>
          <a:p>
            <a:pPr marL="394674" lvl="1" indent="-251459" defTabSz="286428">
              <a:lnSpc>
                <a:spcPct val="81000"/>
              </a:lnSpc>
              <a:spcBef>
                <a:spcPts val="0"/>
              </a:spcBef>
              <a:spcAft>
                <a:spcPts val="0"/>
              </a:spcAft>
              <a:buClr>
                <a:srgbClr val="C00000"/>
              </a:buClr>
              <a:buSzPct val="100000"/>
              <a:buFont typeface="Arial"/>
              <a:buChar char="•"/>
              <a:defRPr sz="2376"/>
            </a:pPr>
            <a:r>
              <a:rPr lang="fr" sz="2200" dirty="0">
                <a:solidFill>
                  <a:srgbClr val="000000"/>
                </a:solidFill>
                <a:latin typeface="+mn-lt"/>
                <a:ea typeface="+mn-ea"/>
                <a:cs typeface="+mn-cs"/>
                <a:sym typeface="Source Sans Pro Regular"/>
              </a:rPr>
              <a:t>Là encore, quelle exposition commune ce patient (différencié par âge, sexe, etc.) a-t-il eue avec les autres patients ?</a:t>
            </a:r>
          </a:p>
          <a:p>
            <a:pPr rtl="0"/>
            <a:endParaRPr lang="en-US" altLang="en-US" sz="2200" dirty="0">
              <a:latin typeface="+mn-lt"/>
            </a:endParaRPr>
          </a:p>
        </p:txBody>
      </p:sp>
      <p:sp>
        <p:nvSpPr>
          <p:cNvPr id="3" name="Title 1">
            <a:extLst>
              <a:ext uri="{FF2B5EF4-FFF2-40B4-BE49-F238E27FC236}">
                <a16:creationId xmlns:a16="http://schemas.microsoft.com/office/drawing/2014/main" id="{F191BEDA-0B68-F844-A171-5DAD9B70A23E}"/>
              </a:ext>
            </a:extLst>
          </p:cNvPr>
          <p:cNvSpPr txBox="1">
            <a:spLocks/>
          </p:cNvSpPr>
          <p:nvPr>
            <p:custDataLst>
              <p:tags r:id="rId2"/>
            </p:custDataLst>
          </p:nvPr>
        </p:nvSpPr>
        <p:spPr>
          <a:xfrm>
            <a:off x="96253" y="-112368"/>
            <a:ext cx="9812795" cy="987552"/>
          </a:xfrm>
          <a:prstGeom prst="rect">
            <a:avLst/>
          </a:prstGeom>
        </p:spPr>
        <p:txBody>
          <a:bodyPr lIns="91440" tIns="45720" rIns="91440" bIns="45720" rtlCol="0" anchor="t">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n-lt"/>
                <a:cs typeface="Arial"/>
              </a:rPr>
              <a:t>Analyse des valeurs aberrantes</a:t>
            </a:r>
            <a:br>
              <a:rPr lang="en-US" altLang="en-US" sz="2400" b="1" dirty="0">
                <a:solidFill>
                  <a:schemeClr val="bg1"/>
                </a:solidFill>
                <a:latin typeface="+mn-lt"/>
                <a:cs typeface="Arial"/>
              </a:rPr>
            </a:br>
            <a:r>
              <a:rPr lang="fr" sz="2400" b="1" dirty="0">
                <a:solidFill>
                  <a:schemeClr val="bg1"/>
                </a:solidFill>
                <a:latin typeface="+mn-lt"/>
                <a:cs typeface="Arial"/>
              </a:rPr>
              <a:t>dans le cadre de la formulation d’hypothèses</a:t>
            </a:r>
          </a:p>
        </p:txBody>
      </p:sp>
    </p:spTree>
    <p:extLst>
      <p:ext uri="{BB962C8B-B14F-4D97-AF65-F5344CB8AC3E}">
        <p14:creationId xmlns:p14="http://schemas.microsoft.com/office/powerpoint/2010/main" val="149035675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Text Placeholder 3"/>
          <p:cNvSpPr txBox="1">
            <a:spLocks noGrp="1"/>
          </p:cNvSpPr>
          <p:nvPr>
            <p:ph type="body" sz="quarter" idx="1"/>
          </p:nvPr>
        </p:nvSpPr>
        <p:spPr>
          <a:xfrm>
            <a:off x="3007198" y="2288004"/>
            <a:ext cx="6389469" cy="1203287"/>
          </a:xfrm>
          <a:prstGeom prst="rect">
            <a:avLst/>
          </a:prstGeom>
        </p:spPr>
        <p:txBody>
          <a:bodyPr lIns="45719" tIns="45720" rIns="45719" bIns="45720" anchor="ctr">
            <a:noAutofit/>
          </a:bodyPr>
          <a:lstStyle>
            <a:lvl1pPr>
              <a:defRPr sz="3200"/>
            </a:lvl1pPr>
          </a:lstStyle>
          <a:p>
            <a:r>
              <a:rPr lang="fr" b="1" dirty="0"/>
              <a:t>1. Qu’est-ce que la surveillance </a:t>
            </a:r>
            <a:endParaRPr lang="fr-FR" dirty="0"/>
          </a:p>
          <a:p>
            <a:r>
              <a:rPr lang="fr" b="1" dirty="0"/>
              <a:t>en santé publique ?</a:t>
            </a:r>
            <a:endParaRPr lang="fr-FR"/>
          </a:p>
          <a:p>
            <a:endParaRPr lang="fr-FR" b="1" dirty="0"/>
          </a:p>
        </p:txBody>
      </p:sp>
    </p:spTree>
    <p:extLst>
      <p:ext uri="{BB962C8B-B14F-4D97-AF65-F5344CB8AC3E}">
        <p14:creationId xmlns:p14="http://schemas.microsoft.com/office/powerpoint/2010/main" val="534418285"/>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67920EE-AE0D-0244-88C3-D22893C6AEBD}"/>
              </a:ext>
            </a:extLst>
          </p:cNvPr>
          <p:cNvSpPr txBox="1">
            <a:spLocks noChangeArrowheads="1"/>
          </p:cNvSpPr>
          <p:nvPr>
            <p:custDataLst>
              <p:tags r:id="rId1"/>
            </p:custDataLst>
          </p:nvPr>
        </p:nvSpPr>
        <p:spPr>
          <a:xfrm>
            <a:off x="5003801" y="1719780"/>
            <a:ext cx="5280151" cy="3559476"/>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fontAlgn="auto">
              <a:lnSpc>
                <a:spcPct val="120000"/>
              </a:lnSpc>
              <a:spcBef>
                <a:spcPts val="1200"/>
              </a:spcBef>
              <a:spcAft>
                <a:spcPts val="0"/>
              </a:spcAft>
              <a:buSzPct val="100000"/>
              <a:buFontTx/>
              <a:buAutoNum type="arabicPeriod" startAt="7"/>
              <a:defRPr sz="3000">
                <a:latin typeface="+mn-lt"/>
                <a:ea typeface="+mn-ea"/>
                <a:cs typeface="+mn-cs"/>
                <a:sym typeface="Source Sans Pro Regular"/>
              </a:defRPr>
            </a:pPr>
            <a:r>
              <a:rPr lang="fr" sz="2200" dirty="0">
                <a:solidFill>
                  <a:srgbClr val="A6A6A6"/>
                </a:solidFill>
                <a:latin typeface="+mn-lt"/>
                <a:ea typeface="+mn-ea"/>
                <a:cs typeface="+mn-cs"/>
                <a:sym typeface="Calibri"/>
              </a:rPr>
              <a:t>Développer des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000000"/>
                </a:solidFill>
                <a:latin typeface="+mn-lt"/>
                <a:ea typeface="+mn-ea"/>
                <a:cs typeface="+mn-cs"/>
                <a:sym typeface="Calibri"/>
              </a:rPr>
              <a:t>Évaluer épidémiologiquement les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Comparer l’épidémiologie avec les résultats de laboratoire et de l’environnement.</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Conduire des études supplémentaires en cas de besoin.</a:t>
            </a:r>
          </a:p>
          <a:p>
            <a:pPr marL="685800" indent="-685800">
              <a:spcBef>
                <a:spcPts val="1200"/>
              </a:spcBef>
              <a:buSzPct val="100000"/>
              <a:buFont typeface="Arial" charset="0"/>
              <a:buAutoNum type="arabicPeriod" startAt="7"/>
            </a:pPr>
            <a:endParaRPr lang="en-US" altLang="en-US" sz="2800" dirty="0">
              <a:solidFill>
                <a:schemeClr val="bg1">
                  <a:lumMod val="65000"/>
                </a:schemeClr>
              </a:solidFill>
            </a:endParaRPr>
          </a:p>
        </p:txBody>
      </p:sp>
      <p:sp>
        <p:nvSpPr>
          <p:cNvPr id="3" name="Rectangle 2">
            <a:extLst>
              <a:ext uri="{FF2B5EF4-FFF2-40B4-BE49-F238E27FC236}">
                <a16:creationId xmlns:a16="http://schemas.microsoft.com/office/drawing/2014/main" id="{DF8F2EC0-AC45-EF46-850F-60B46952181B}"/>
              </a:ext>
            </a:extLst>
          </p:cNvPr>
          <p:cNvSpPr txBox="1">
            <a:spLocks noChangeArrowheads="1"/>
          </p:cNvSpPr>
          <p:nvPr>
            <p:custDataLst>
              <p:tags r:id="rId2"/>
            </p:custDataLst>
          </p:nvPr>
        </p:nvSpPr>
        <p:spPr>
          <a:xfrm>
            <a:off x="388219" y="408338"/>
            <a:ext cx="3892297" cy="1600200"/>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fontAlgn="auto">
              <a:lnSpc>
                <a:spcPct val="110000"/>
              </a:lnSpc>
              <a:spcBef>
                <a:spcPts val="1200"/>
              </a:spcBef>
              <a:spcAft>
                <a:spcPts val="0"/>
              </a:spcAft>
              <a:buSzPct val="100000"/>
              <a:defRPr sz="3000">
                <a:solidFill>
                  <a:srgbClr val="A6A6A6"/>
                </a:solidFill>
                <a:latin typeface="+mn-lt"/>
                <a:ea typeface="+mn-ea"/>
                <a:cs typeface="+mn-cs"/>
                <a:sym typeface="Source Sans Pro Regular"/>
              </a:defRPr>
            </a:pPr>
            <a:r>
              <a:rPr lang="fr" sz="2800" b="1" dirty="0">
                <a:solidFill>
                  <a:schemeClr val="bg1"/>
                </a:solidFill>
                <a:latin typeface="+mn-lt"/>
                <a:cs typeface="Arial"/>
              </a:rPr>
              <a:t>Étape 8 : </a:t>
            </a:r>
            <a:r>
              <a:rPr lang="fr" sz="2800" b="1" dirty="0">
                <a:solidFill>
                  <a:schemeClr val="bg1"/>
                </a:solidFill>
                <a:latin typeface="+mn-lt"/>
                <a:ea typeface="+mn-ea"/>
                <a:cs typeface="Arial"/>
                <a:sym typeface="Calibri"/>
              </a:rPr>
              <a:t>Évaluer épidémiologiquement les hypothèses.</a:t>
            </a:r>
          </a:p>
        </p:txBody>
      </p:sp>
      <p:sp>
        <p:nvSpPr>
          <p:cNvPr id="6" name="Rounded Rectangle 9">
            <a:extLst>
              <a:ext uri="{FF2B5EF4-FFF2-40B4-BE49-F238E27FC236}">
                <a16:creationId xmlns:a16="http://schemas.microsoft.com/office/drawing/2014/main" id="{F19B663F-6C01-F33A-61D2-7BC7D62CACC8}"/>
              </a:ext>
            </a:extLst>
          </p:cNvPr>
          <p:cNvSpPr/>
          <p:nvPr/>
        </p:nvSpPr>
        <p:spPr>
          <a:xfrm flipV="1">
            <a:off x="388219" y="2008538"/>
            <a:ext cx="2755900" cy="96320"/>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2608819129"/>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01CFBCD-7523-1D43-B469-8FF4E2525EF3}"/>
              </a:ext>
            </a:extLst>
          </p:cNvPr>
          <p:cNvSpPr txBox="1">
            <a:spLocks/>
          </p:cNvSpPr>
          <p:nvPr>
            <p:custDataLst>
              <p:tags r:id="rId1"/>
            </p:custDataLst>
          </p:nvPr>
        </p:nvSpPr>
        <p:spPr>
          <a:xfrm>
            <a:off x="5090159" y="1528660"/>
            <a:ext cx="6469781" cy="4097440"/>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 sz="2200" b="1" dirty="0">
                <a:solidFill>
                  <a:srgbClr val="C00000"/>
                </a:solidFill>
                <a:latin typeface="+mn-lt"/>
                <a:ea typeface="+mn-ea"/>
                <a:cs typeface="+mn-cs"/>
                <a:sym typeface="Source Sans Pro Regular"/>
              </a:rPr>
              <a:t>Comparaison des hypothèses avec les données probantes recueillies</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Données de laboratoire</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Données cliniques</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Données environnementales</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Données épidémiologiques</a:t>
            </a:r>
          </a:p>
          <a:p>
            <a:pPr marL="0" indent="0">
              <a:buNone/>
            </a:pPr>
            <a:endParaRPr lang="fr" sz="2200" b="1" dirty="0">
              <a:solidFill>
                <a:srgbClr val="C00000"/>
              </a:solidFill>
              <a:latin typeface="+mn-lt"/>
              <a:ea typeface="+mn-ea"/>
              <a:cs typeface="+mn-cs"/>
              <a:sym typeface="Source Sans Pro Regular"/>
            </a:endParaRPr>
          </a:p>
          <a:p>
            <a:pPr marL="0" indent="0">
              <a:buNone/>
            </a:pPr>
            <a:r>
              <a:rPr lang="fr" sz="2200" b="1" dirty="0">
                <a:solidFill>
                  <a:srgbClr val="C00000"/>
                </a:solidFill>
                <a:latin typeface="+mn-lt"/>
                <a:ea typeface="+mn-ea"/>
                <a:cs typeface="+mn-cs"/>
                <a:sym typeface="Source Sans Pro Regular"/>
              </a:rPr>
              <a:t>Étude analytique</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Étude de cohorte</a:t>
            </a:r>
          </a:p>
          <a:p>
            <a:pPr marL="711200" lvl="1" indent="-254000" defTabSz="289321">
              <a:lnSpc>
                <a:spcPct val="90000"/>
              </a:lnSpc>
              <a:spcBef>
                <a:spcPts val="600"/>
              </a:spcBef>
              <a:spcAft>
                <a:spcPts val="0"/>
              </a:spcAft>
              <a:buClr>
                <a:srgbClr val="C00000"/>
              </a:buClr>
              <a:buSzPct val="125000"/>
              <a:buFont typeface="Arial"/>
              <a:buChar char="•"/>
              <a:defRPr sz="2800"/>
            </a:pPr>
            <a:r>
              <a:rPr lang="fr" sz="2200" dirty="0">
                <a:solidFill>
                  <a:srgbClr val="000000"/>
                </a:solidFill>
                <a:latin typeface="+mn-lt"/>
                <a:ea typeface="+mn-ea"/>
                <a:cs typeface="+mn-cs"/>
                <a:sym typeface="Source Sans Pro Regular"/>
              </a:rPr>
              <a:t>Étude cas-témoins</a:t>
            </a:r>
          </a:p>
          <a:p>
            <a:pPr lvl="1" rtl="0"/>
            <a:endParaRPr lang="en-US" altLang="en-US" sz="2200" dirty="0">
              <a:solidFill>
                <a:schemeClr val="tx1"/>
              </a:solidFill>
              <a:latin typeface="+mn-lt"/>
            </a:endParaRPr>
          </a:p>
        </p:txBody>
      </p:sp>
      <p:sp>
        <p:nvSpPr>
          <p:cNvPr id="3" name="Title 1">
            <a:extLst>
              <a:ext uri="{FF2B5EF4-FFF2-40B4-BE49-F238E27FC236}">
                <a16:creationId xmlns:a16="http://schemas.microsoft.com/office/drawing/2014/main" id="{12A24216-5F5E-3041-8EDC-AF0D06D4FE37}"/>
              </a:ext>
            </a:extLst>
          </p:cNvPr>
          <p:cNvSpPr txBox="1">
            <a:spLocks/>
          </p:cNvSpPr>
          <p:nvPr>
            <p:custDataLst>
              <p:tags r:id="rId2"/>
            </p:custDataLst>
          </p:nvPr>
        </p:nvSpPr>
        <p:spPr>
          <a:xfrm>
            <a:off x="288766" y="354420"/>
            <a:ext cx="3773095" cy="1856584"/>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rgbClr val="FFFFFF"/>
                </a:solidFill>
                <a:latin typeface="Source Sans Pro Bold"/>
                <a:ea typeface="Source Sans Pro Bold"/>
                <a:cs typeface="Source Sans Pro Bold"/>
                <a:sym typeface="Source Sans Pro Bold"/>
              </a:rPr>
              <a:t>Évaluation des hypothèses :</a:t>
            </a:r>
            <a:br>
              <a:rPr lang="en-US" altLang="en-US" sz="2800" b="1" dirty="0">
                <a:solidFill>
                  <a:srgbClr val="FFFFFF"/>
                </a:solidFill>
                <a:latin typeface="Source Sans Pro Bold"/>
                <a:ea typeface="Source Sans Pro Bold"/>
                <a:cs typeface="Source Sans Pro Bold"/>
                <a:sym typeface="Source Sans Pro Bold"/>
              </a:rPr>
            </a:br>
            <a:r>
              <a:rPr lang="fr" sz="2800" b="1" dirty="0">
                <a:solidFill>
                  <a:srgbClr val="FFFFFF"/>
                </a:solidFill>
                <a:latin typeface="Source Sans Pro Bold"/>
                <a:ea typeface="Source Sans Pro Bold"/>
                <a:cs typeface="Source Sans Pro Bold"/>
                <a:sym typeface="Source Sans Pro Bold"/>
              </a:rPr>
              <a:t>comparaison avec des données probantes</a:t>
            </a:r>
          </a:p>
        </p:txBody>
      </p:sp>
      <p:sp>
        <p:nvSpPr>
          <p:cNvPr id="6" name="Rounded Rectangle 9">
            <a:extLst>
              <a:ext uri="{FF2B5EF4-FFF2-40B4-BE49-F238E27FC236}">
                <a16:creationId xmlns:a16="http://schemas.microsoft.com/office/drawing/2014/main" id="{EC6A0726-B8F7-C2C4-F267-44B874F7284D}"/>
              </a:ext>
            </a:extLst>
          </p:cNvPr>
          <p:cNvSpPr/>
          <p:nvPr/>
        </p:nvSpPr>
        <p:spPr>
          <a:xfrm flipV="1">
            <a:off x="402282" y="2211004"/>
            <a:ext cx="2184107" cy="74009"/>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1709733481"/>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830363" y="1079499"/>
            <a:ext cx="6546697" cy="4910138"/>
          </a:xfrm>
        </p:spPr>
        <p:txBody>
          <a:bodyPr rtlCol="0">
            <a:normAutofit/>
          </a:bodyPr>
          <a:lstStyle/>
          <a:p>
            <a:pPr rtl="0" eaLnBrk="1" hangingPunct="1"/>
            <a:r>
              <a:rPr lang="fr" sz="2200" b="1" dirty="0">
                <a:solidFill>
                  <a:srgbClr val="C00000"/>
                </a:solidFill>
              </a:rPr>
              <a:t>Étude de cohorte (étude de cohorte rétrospective)</a:t>
            </a:r>
          </a:p>
          <a:p>
            <a:pPr rtl="0" eaLnBrk="1" hangingPunct="1"/>
            <a:endParaRPr lang="fr" sz="2200" b="1" dirty="0">
              <a:solidFill>
                <a:srgbClr val="C00000"/>
              </a:solidFill>
            </a:endParaRPr>
          </a:p>
          <a:p>
            <a:pPr marL="398661" lvl="1" indent="-254000" defTabSz="289321">
              <a:spcBef>
                <a:spcPts val="100"/>
              </a:spcBef>
              <a:buClr>
                <a:srgbClr val="C00000"/>
              </a:buClr>
              <a:buFont typeface="Arial"/>
              <a:buChar char="•"/>
            </a:pPr>
            <a:r>
              <a:rPr lang="fr" sz="2200" dirty="0"/>
              <a:t>Inclure toutes les personnes appartenant à une communauté touchée par l’épidémie (école, assistance réunie à l’occasion d’obsèques, etc.).</a:t>
            </a:r>
          </a:p>
          <a:p>
            <a:pPr marL="398661" lvl="1" indent="-254000" defTabSz="289321">
              <a:spcBef>
                <a:spcPts val="100"/>
              </a:spcBef>
              <a:buClr>
                <a:srgbClr val="C00000"/>
              </a:buClr>
              <a:buFont typeface="Arial"/>
              <a:buChar char="•"/>
            </a:pPr>
            <a:r>
              <a:rPr lang="fr" sz="2200" dirty="0"/>
              <a:t>Collecter des informations auprès ou au sujet de chaque personne.</a:t>
            </a:r>
          </a:p>
          <a:p>
            <a:pPr marL="398661" lvl="1" indent="-254000" defTabSz="289321">
              <a:spcBef>
                <a:spcPts val="100"/>
              </a:spcBef>
              <a:buClr>
                <a:srgbClr val="C00000"/>
              </a:buClr>
              <a:buFont typeface="Arial"/>
              <a:buChar char="•"/>
            </a:pPr>
            <a:r>
              <a:rPr lang="fr" sz="2200" dirty="0"/>
              <a:t>Calculer les taux d’attaque parmi les personnes exposées/non exposées à divers facteurs.</a:t>
            </a:r>
          </a:p>
          <a:p>
            <a:pPr marL="398661" lvl="1" indent="-254000" defTabSz="289321">
              <a:spcBef>
                <a:spcPts val="100"/>
              </a:spcBef>
              <a:buClr>
                <a:srgbClr val="C00000"/>
              </a:buClr>
              <a:buFont typeface="Arial"/>
              <a:buChar char="•"/>
            </a:pPr>
            <a:r>
              <a:rPr lang="fr" sz="2200" dirty="0"/>
              <a:t>Calculer le ratio des taux d’attaque (risque relatif, rapport de risque).</a:t>
            </a:r>
          </a:p>
          <a:p>
            <a:pPr rtl="0"/>
            <a:endParaRPr lang="en-US" sz="2200" dirty="0"/>
          </a:p>
        </p:txBody>
      </p:sp>
      <p:sp>
        <p:nvSpPr>
          <p:cNvPr id="2" name="Title 1"/>
          <p:cNvSpPr>
            <a:spLocks noGrp="1"/>
          </p:cNvSpPr>
          <p:nvPr>
            <p:ph type="title" idx="4294967295"/>
            <p:custDataLst>
              <p:tags r:id="rId2"/>
            </p:custDataLst>
          </p:nvPr>
        </p:nvSpPr>
        <p:spPr>
          <a:xfrm>
            <a:off x="355631" y="778289"/>
            <a:ext cx="4416793" cy="1581484"/>
          </a:xfrm>
        </p:spPr>
        <p:txBody>
          <a:bodyPr rtlCol="0">
            <a:normAutofit/>
          </a:bodyPr>
          <a:lstStyle/>
          <a:p>
            <a:pPr rtl="0"/>
            <a:r>
              <a:rPr lang="fr" sz="2800" b="1" dirty="0"/>
              <a:t>Étude de cohorte pour l’investigation d’une épidémie</a:t>
            </a:r>
          </a:p>
        </p:txBody>
      </p:sp>
      <p:sp>
        <p:nvSpPr>
          <p:cNvPr id="5" name="Rounded Rectangle 3">
            <a:extLst>
              <a:ext uri="{FF2B5EF4-FFF2-40B4-BE49-F238E27FC236}">
                <a16:creationId xmlns:a16="http://schemas.microsoft.com/office/drawing/2014/main" id="{EF0EB379-086F-1A6D-C4C0-58DB4CF5E0C5}"/>
              </a:ext>
            </a:extLst>
          </p:cNvPr>
          <p:cNvSpPr/>
          <p:nvPr/>
        </p:nvSpPr>
        <p:spPr>
          <a:xfrm flipV="1">
            <a:off x="355631" y="2303379"/>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300" dirty="0"/>
          </a:p>
        </p:txBody>
      </p:sp>
    </p:spTree>
    <p:extLst>
      <p:ext uri="{BB962C8B-B14F-4D97-AF65-F5344CB8AC3E}">
        <p14:creationId xmlns:p14="http://schemas.microsoft.com/office/powerpoint/2010/main" val="2829402469"/>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4">
            <a:extLst>
              <a:ext uri="{FF2B5EF4-FFF2-40B4-BE49-F238E27FC236}">
                <a16:creationId xmlns:a16="http://schemas.microsoft.com/office/drawing/2014/main" id="{BD2471D8-4B0C-3E4F-AA58-83D2EF0582D2}"/>
              </a:ext>
            </a:extLst>
          </p:cNvPr>
          <p:cNvGraphicFramePr>
            <a:graphicFrameLocks/>
          </p:cNvGraphicFramePr>
          <p:nvPr>
            <p:custDataLst>
              <p:tags r:id="rId1"/>
            </p:custDataLst>
            <p:extLst>
              <p:ext uri="{D42A27DB-BD31-4B8C-83A1-F6EECF244321}">
                <p14:modId xmlns:p14="http://schemas.microsoft.com/office/powerpoint/2010/main" val="1175333639"/>
              </p:ext>
            </p:extLst>
          </p:nvPr>
        </p:nvGraphicFramePr>
        <p:xfrm>
          <a:off x="1881189" y="1298576"/>
          <a:ext cx="8679309" cy="3148267"/>
        </p:xfrm>
        <a:graphic>
          <a:graphicData uri="http://schemas.openxmlformats.org/drawingml/2006/table">
            <a:tbl>
              <a:tblPr/>
              <a:tblGrid>
                <a:gridCol w="2122222">
                  <a:extLst>
                    <a:ext uri="{9D8B030D-6E8A-4147-A177-3AD203B41FA5}">
                      <a16:colId xmlns:a16="http://schemas.microsoft.com/office/drawing/2014/main" val="20000"/>
                    </a:ext>
                  </a:extLst>
                </a:gridCol>
                <a:gridCol w="1338822">
                  <a:extLst>
                    <a:ext uri="{9D8B030D-6E8A-4147-A177-3AD203B41FA5}">
                      <a16:colId xmlns:a16="http://schemas.microsoft.com/office/drawing/2014/main" val="20001"/>
                    </a:ext>
                  </a:extLst>
                </a:gridCol>
                <a:gridCol w="1521523">
                  <a:extLst>
                    <a:ext uri="{9D8B030D-6E8A-4147-A177-3AD203B41FA5}">
                      <a16:colId xmlns:a16="http://schemas.microsoft.com/office/drawing/2014/main" val="20002"/>
                    </a:ext>
                  </a:extLst>
                </a:gridCol>
                <a:gridCol w="1536501">
                  <a:extLst>
                    <a:ext uri="{9D8B030D-6E8A-4147-A177-3AD203B41FA5}">
                      <a16:colId xmlns:a16="http://schemas.microsoft.com/office/drawing/2014/main" val="20003"/>
                    </a:ext>
                  </a:extLst>
                </a:gridCol>
                <a:gridCol w="2160241">
                  <a:extLst>
                    <a:ext uri="{9D8B030D-6E8A-4147-A177-3AD203B41FA5}">
                      <a16:colId xmlns:a16="http://schemas.microsoft.com/office/drawing/2014/main" val="20004"/>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dirty="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La personne est-elle malade ?</a:t>
                      </a: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Arial" charset="0"/>
                        <a:cs typeface="Arial" charset="0"/>
                      </a:endParaRP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a:noFill/>
                    </a:lnR>
                    <a:lnT cap="flat">
                      <a:noFill/>
                    </a:lnT>
                    <a:lnB>
                      <a:noFill/>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sng" strike="noStrike" cap="none" normalizeH="0">
                          <a:ln>
                            <a:noFill/>
                          </a:ln>
                          <a:solidFill>
                            <a:schemeClr val="tx1"/>
                          </a:solidFill>
                          <a:effectLst/>
                          <a:latin typeface="Tahoma" pitchFamily="34" charset="0"/>
                          <a:cs typeface="Times New Roman" pitchFamily="18" charset="0"/>
                        </a:rPr>
                        <a:t>Taux d’attaque/risque</a:t>
                      </a:r>
                    </a:p>
                  </a:txBody>
                  <a:tcPr marL="93363" marR="93363" marT="137160"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Oui</a:t>
                      </a: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Non</a:t>
                      </a:r>
                      <a:endParaRPr kumimoji="0" lang="en-US" sz="1800" b="0" i="0" u="none" strike="noStrike" cap="none" normalizeH="0" baseline="0">
                        <a:ln>
                          <a:noFill/>
                        </a:ln>
                        <a:solidFill>
                          <a:schemeClr val="tx1"/>
                        </a:solidFill>
                        <a:effectLst/>
                        <a:latin typeface="Arial" charset="0"/>
                        <a:cs typeface="Arial" charset="0"/>
                      </a:endParaRP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sng" strike="noStrike" cap="none" normalizeH="0">
                          <a:ln>
                            <a:noFill/>
                          </a:ln>
                          <a:solidFill>
                            <a:schemeClr val="tx1"/>
                          </a:solidFill>
                          <a:effectLst/>
                          <a:latin typeface="Tahoma" pitchFamily="34" charset="0"/>
                          <a:cs typeface="Times New Roman" pitchFamily="18" charset="0"/>
                        </a:rPr>
                        <a:t>Total</a:t>
                      </a:r>
                    </a:p>
                  </a:txBody>
                  <a:tcPr marL="93363" marR="93363" marT="137160" horzOverflow="overflow">
                    <a:lnL>
                      <a:noFill/>
                    </a:lnL>
                    <a:lnR>
                      <a:noFill/>
                    </a:lnR>
                    <a:lnT cap="flat">
                      <a:noFill/>
                    </a:lnT>
                    <a:lnB>
                      <a:noFill/>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1"/>
                  </a:ext>
                </a:extLst>
              </a:tr>
              <a:tr h="5334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Exposée</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dirty="0">
                          <a:ln>
                            <a:noFill/>
                          </a:ln>
                          <a:solidFill>
                            <a:schemeClr val="tx1"/>
                          </a:solidFill>
                          <a:effectLst/>
                          <a:latin typeface="Tahoma" pitchFamily="34" charset="0"/>
                          <a:cs typeface="Times New Roman" pitchFamily="18" charset="0"/>
                        </a:rPr>
                        <a:t>A</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B</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A+B</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A/(A+B)</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Non exposée</a:t>
                      </a:r>
                      <a:endParaRPr kumimoji="0" lang="en-US" sz="1800" b="0" i="0" u="none" strike="noStrike" cap="none" normalizeH="0" baseline="0">
                        <a:ln>
                          <a:noFill/>
                        </a:ln>
                        <a:solidFill>
                          <a:schemeClr val="tx1"/>
                        </a:solidFill>
                        <a:effectLst/>
                        <a:latin typeface="Arial" charset="0"/>
                        <a:cs typeface="Arial" charset="0"/>
                      </a:endParaRP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C</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D</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C+D</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C/(C+D)</a:t>
                      </a: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Total</a:t>
                      </a:r>
                    </a:p>
                  </a:txBody>
                  <a:tcPr marL="93363" marR="93363" marT="137160" horzOverflow="overflow">
                    <a:lnL cap="flat">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A+C</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B+D</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dirty="0">
                          <a:ln>
                            <a:noFill/>
                          </a:ln>
                          <a:solidFill>
                            <a:schemeClr val="tx1"/>
                          </a:solidFill>
                          <a:effectLst/>
                          <a:latin typeface="Tahoma" pitchFamily="34" charset="0"/>
                          <a:cs typeface="Times New Roman" pitchFamily="18" charset="0"/>
                        </a:rPr>
                        <a:t>   A+B+ C+D</a:t>
                      </a:r>
                    </a:p>
                  </a:txBody>
                  <a:tcPr marL="93363" marR="466813" marT="13716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dirty="0">
                          <a:ln>
                            <a:noFill/>
                          </a:ln>
                          <a:solidFill>
                            <a:schemeClr val="tx1"/>
                          </a:solidFill>
                          <a:effectLst/>
                          <a:latin typeface="Tahoma" pitchFamily="34" charset="0"/>
                          <a:cs typeface="Times New Roman" pitchFamily="18" charset="0"/>
                        </a:rPr>
                        <a:t>(A+C)/</a:t>
                      </a:r>
                    </a:p>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dirty="0">
                          <a:ln>
                            <a:noFill/>
                          </a:ln>
                          <a:solidFill>
                            <a:schemeClr val="tx1"/>
                          </a:solidFill>
                          <a:effectLst/>
                          <a:latin typeface="Tahoma" pitchFamily="34" charset="0"/>
                          <a:cs typeface="Times New Roman" pitchFamily="18" charset="0"/>
                        </a:rPr>
                        <a:t>(A+B+C+D)</a:t>
                      </a:r>
                    </a:p>
                  </a:txBody>
                  <a:tcPr marL="93363" marR="93363" marT="137160"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 name="Rectangle 2">
            <a:extLst>
              <a:ext uri="{FF2B5EF4-FFF2-40B4-BE49-F238E27FC236}">
                <a16:creationId xmlns:a16="http://schemas.microsoft.com/office/drawing/2014/main" id="{EB99B7AE-5341-A843-8B90-83ED80E27CDE}"/>
              </a:ext>
            </a:extLst>
          </p:cNvPr>
          <p:cNvSpPr txBox="1">
            <a:spLocks noChangeArrowheads="1"/>
          </p:cNvSpPr>
          <p:nvPr>
            <p:custDataLst>
              <p:tags r:id="rId2"/>
            </p:custDataLst>
          </p:nvPr>
        </p:nvSpPr>
        <p:spPr>
          <a:xfrm>
            <a:off x="144379" y="36630"/>
            <a:ext cx="8517021" cy="611071"/>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defTabSz="289321" fontAlgn="auto" hangingPunct="1">
              <a:lnSpc>
                <a:spcPct val="90000"/>
              </a:lnSpc>
              <a:spcBef>
                <a:spcPts val="0"/>
              </a:spcBef>
              <a:spcAft>
                <a:spcPts val="0"/>
              </a:spcAft>
            </a:pPr>
            <a:r>
              <a:rPr lang="fr" sz="3200" b="1" dirty="0">
                <a:solidFill>
                  <a:srgbClr val="FFFFFF"/>
                </a:solidFill>
                <a:latin typeface="Source Sans Pro Bold"/>
                <a:ea typeface="Source Sans Pro Bold"/>
                <a:cs typeface="Source Sans Pro Bold"/>
                <a:sym typeface="Source Sans Pro Bold"/>
              </a:rPr>
              <a:t>Tableau 2x2 et rapport de risque</a:t>
            </a:r>
          </a:p>
        </p:txBody>
      </p:sp>
      <p:sp>
        <p:nvSpPr>
          <p:cNvPr id="4" name="Text Box 46">
            <a:extLst>
              <a:ext uri="{FF2B5EF4-FFF2-40B4-BE49-F238E27FC236}">
                <a16:creationId xmlns:a16="http://schemas.microsoft.com/office/drawing/2014/main" id="{05A55704-DA9F-BC43-AA96-EDB1B62D5D80}"/>
              </a:ext>
            </a:extLst>
          </p:cNvPr>
          <p:cNvSpPr txBox="1">
            <a:spLocks noChangeArrowheads="1"/>
          </p:cNvSpPr>
          <p:nvPr>
            <p:custDataLst>
              <p:tags r:id="rId3"/>
            </p:custDataLst>
          </p:nvPr>
        </p:nvSpPr>
        <p:spPr bwMode="auto">
          <a:xfrm>
            <a:off x="1908048" y="4721236"/>
            <a:ext cx="8305800" cy="812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spAutoFit/>
          </a:bodyPr>
          <a:lstStyle>
            <a:lvl1pPr algn="l">
              <a:spcBef>
                <a:spcPct val="20000"/>
              </a:spcBef>
              <a:buClr>
                <a:srgbClr val="C00000"/>
              </a:buClr>
              <a:buSzPct val="100000"/>
              <a:buFont typeface="Wingdings" panose="05000000000000000000" pitchFamily="2" charset="2"/>
              <a:buChar char="§"/>
              <a:tabLst>
                <a:tab pos="1309688" algn="l"/>
                <a:tab pos="3482975" algn="l"/>
                <a:tab pos="4694238" algn="l"/>
                <a:tab pos="6232525" algn="l"/>
              </a:tabLst>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9pPr>
          </a:lstStyle>
          <a:p>
            <a:pPr>
              <a:lnSpc>
                <a:spcPct val="90000"/>
              </a:lnSpc>
              <a:spcBef>
                <a:spcPct val="0"/>
              </a:spcBef>
              <a:buClrTx/>
              <a:buSzTx/>
              <a:buNone/>
              <a:tabLst>
                <a:tab pos="2057400" algn="l"/>
                <a:tab pos="2454275" algn="l"/>
                <a:tab pos="4694238" algn="l"/>
                <a:tab pos="6232525" algn="l"/>
              </a:tabLst>
            </a:pPr>
            <a:r>
              <a:rPr lang="fr" sz="1800">
                <a:cs typeface="Arial" panose="020B0604020202020204" pitchFamily="34" charset="0"/>
              </a:rPr>
              <a:t>Rapport 	= 	</a:t>
            </a:r>
            <a:r>
              <a:rPr lang="fr" sz="1800" u="sng">
                <a:cs typeface="Arial" panose="020B0604020202020204" pitchFamily="34" charset="0"/>
              </a:rPr>
              <a:t>  Risque chez les personnes exposées_</a:t>
            </a:r>
            <a:r>
              <a:rPr lang="fr" sz="1800">
                <a:cs typeface="Arial" panose="020B0604020202020204" pitchFamily="34" charset="0"/>
              </a:rPr>
              <a:t> = </a:t>
            </a:r>
            <a:r>
              <a:rPr lang="fr" sz="1800" u="sng">
                <a:cs typeface="Arial" panose="020B0604020202020204" pitchFamily="34" charset="0"/>
              </a:rPr>
              <a:t>A/(A+B)</a:t>
            </a:r>
          </a:p>
          <a:p>
            <a:pPr>
              <a:lnSpc>
                <a:spcPct val="90000"/>
              </a:lnSpc>
              <a:spcBef>
                <a:spcPct val="0"/>
              </a:spcBef>
              <a:buClrTx/>
              <a:buSzTx/>
              <a:buNone/>
              <a:tabLst>
                <a:tab pos="1309688" algn="l"/>
                <a:tab pos="2406650" algn="l"/>
                <a:tab pos="4694238" algn="l"/>
                <a:tab pos="6172200" algn="l"/>
              </a:tabLst>
            </a:pPr>
            <a:r>
              <a:rPr lang="fr" sz="1800">
                <a:cs typeface="Arial" panose="020B0604020202020204" pitchFamily="34" charset="0"/>
              </a:rPr>
              <a:t>de risque (RR) 	Risque chez les personnes non exposées C/(C+D)</a:t>
            </a:r>
            <a:endParaRPr lang="en-US" altLang="en-US" sz="1800" u="sng">
              <a:solidFill>
                <a:schemeClr val="hlink"/>
              </a:solidFill>
              <a:cs typeface="Arial" panose="020B0604020202020204" pitchFamily="34" charset="0"/>
            </a:endParaRPr>
          </a:p>
          <a:p>
            <a:pPr rtl="0">
              <a:lnSpc>
                <a:spcPct val="90000"/>
              </a:lnSpc>
              <a:spcBef>
                <a:spcPct val="0"/>
              </a:spcBef>
              <a:buClrTx/>
              <a:buSzTx/>
              <a:buFontTx/>
              <a:buNone/>
            </a:pPr>
            <a:r>
              <a:rPr lang="fr" sz="1600" b="1">
                <a:cs typeface="Arial" panose="020B0604020202020204" pitchFamily="34" charset="0"/>
              </a:rPr>
              <a:t>	</a:t>
            </a:r>
          </a:p>
        </p:txBody>
      </p:sp>
    </p:spTree>
    <p:extLst>
      <p:ext uri="{BB962C8B-B14F-4D97-AF65-F5344CB8AC3E}">
        <p14:creationId xmlns:p14="http://schemas.microsoft.com/office/powerpoint/2010/main" val="1677424239"/>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6FC823-5CBE-1348-9FA1-C5A45E580256}"/>
              </a:ext>
            </a:extLst>
          </p:cNvPr>
          <p:cNvSpPr txBox="1">
            <a:spLocks/>
          </p:cNvSpPr>
          <p:nvPr>
            <p:custDataLst>
              <p:tags r:id="rId1"/>
            </p:custDataLst>
          </p:nvPr>
        </p:nvSpPr>
        <p:spPr>
          <a:xfrm>
            <a:off x="1880616" y="1298448"/>
            <a:ext cx="8403336" cy="4805469"/>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rtl="0">
              <a:spcBef>
                <a:spcPct val="0"/>
              </a:spcBef>
              <a:buFontTx/>
              <a:buNone/>
            </a:pPr>
            <a:r>
              <a:rPr lang="fr" sz="2800" u="sng" dirty="0"/>
              <a:t>Risque dans un groupe « exposé »               </a:t>
            </a:r>
          </a:p>
          <a:p>
            <a:pPr algn="ctr" rtl="0">
              <a:spcBef>
                <a:spcPct val="0"/>
              </a:spcBef>
              <a:buFontTx/>
              <a:buNone/>
            </a:pPr>
            <a:r>
              <a:rPr lang="fr" sz="2800" dirty="0"/>
              <a:t>      Risque dans un groupe « non exposé »</a:t>
            </a:r>
          </a:p>
          <a:p>
            <a:pPr algn="ctr" rtl="0">
              <a:spcBef>
                <a:spcPct val="0"/>
              </a:spcBef>
              <a:buFontTx/>
              <a:buNone/>
            </a:pPr>
            <a:endParaRPr lang="en-US" altLang="en-US" dirty="0"/>
          </a:p>
          <a:p>
            <a:pPr lvl="1" fontAlgn="auto">
              <a:lnSpc>
                <a:spcPct val="110000"/>
              </a:lnSpc>
              <a:spcBef>
                <a:spcPts val="1800"/>
              </a:spcBef>
              <a:spcAft>
                <a:spcPts val="0"/>
              </a:spcAft>
              <a:buClr>
                <a:schemeClr val="accent3"/>
              </a:buClr>
              <a:buSzPct val="100000"/>
              <a:buFontTx/>
              <a:buChar char="▪"/>
              <a:defRPr sz="2800">
                <a:solidFill>
                  <a:srgbClr val="10253F"/>
                </a:solidFill>
                <a:latin typeface="+mn-lt"/>
                <a:ea typeface="+mn-ea"/>
                <a:cs typeface="+mn-cs"/>
                <a:sym typeface="Source Sans Pro Regular"/>
              </a:defRPr>
            </a:pPr>
            <a:r>
              <a:rPr lang="fr" dirty="0">
                <a:latin typeface="+mn-lt"/>
                <a:ea typeface="+mn-ea"/>
                <a:cs typeface="+mn-cs"/>
                <a:sym typeface="Calibri"/>
              </a:rPr>
              <a:t>RR &gt; 1</a:t>
            </a:r>
          </a:p>
          <a:p>
            <a:pPr lvl="1" fontAlgn="auto">
              <a:lnSpc>
                <a:spcPct val="110000"/>
              </a:lnSpc>
              <a:spcBef>
                <a:spcPts val="1800"/>
              </a:spcBef>
              <a:spcAft>
                <a:spcPts val="0"/>
              </a:spcAft>
              <a:buClr>
                <a:schemeClr val="accent3"/>
              </a:buClr>
              <a:buSzPct val="100000"/>
              <a:buFontTx/>
              <a:buChar char="▪"/>
              <a:defRPr sz="2800">
                <a:solidFill>
                  <a:srgbClr val="10253F"/>
                </a:solidFill>
                <a:latin typeface="+mn-lt"/>
                <a:ea typeface="+mn-ea"/>
                <a:cs typeface="+mn-cs"/>
                <a:sym typeface="Source Sans Pro Regular"/>
              </a:defRPr>
            </a:pPr>
            <a:r>
              <a:rPr lang="fr" dirty="0">
                <a:latin typeface="+mn-lt"/>
                <a:ea typeface="+mn-ea"/>
                <a:cs typeface="+mn-cs"/>
                <a:sym typeface="Calibri"/>
              </a:rPr>
              <a:t>RR = 1</a:t>
            </a:r>
          </a:p>
          <a:p>
            <a:pPr lvl="1" fontAlgn="auto">
              <a:lnSpc>
                <a:spcPct val="110000"/>
              </a:lnSpc>
              <a:spcBef>
                <a:spcPts val="1800"/>
              </a:spcBef>
              <a:spcAft>
                <a:spcPts val="0"/>
              </a:spcAft>
              <a:buClr>
                <a:schemeClr val="accent3"/>
              </a:buClr>
              <a:buSzPct val="100000"/>
              <a:buFontTx/>
              <a:buChar char="▪"/>
              <a:defRPr sz="2800">
                <a:solidFill>
                  <a:srgbClr val="10253F"/>
                </a:solidFill>
                <a:latin typeface="+mn-lt"/>
                <a:ea typeface="+mn-ea"/>
                <a:cs typeface="+mn-cs"/>
                <a:sym typeface="Source Sans Pro Regular"/>
              </a:defRPr>
            </a:pPr>
            <a:r>
              <a:rPr lang="fr" dirty="0">
                <a:latin typeface="+mn-lt"/>
                <a:ea typeface="+mn-ea"/>
                <a:cs typeface="+mn-cs"/>
                <a:sym typeface="Calibri"/>
              </a:rPr>
              <a:t>RR &lt; 1</a:t>
            </a:r>
          </a:p>
          <a:p>
            <a:pPr>
              <a:lnSpc>
                <a:spcPct val="120000"/>
              </a:lnSpc>
              <a:spcBef>
                <a:spcPts val="1800"/>
              </a:spcBef>
            </a:pPr>
            <a:endParaRPr lang="en-US" sz="2800" dirty="0">
              <a:latin typeface="+mn-lt"/>
              <a:ea typeface="+mn-ea"/>
              <a:cs typeface="+mn-cs"/>
              <a:sym typeface="Calibri"/>
            </a:endParaRPr>
          </a:p>
        </p:txBody>
      </p:sp>
      <p:sp>
        <p:nvSpPr>
          <p:cNvPr id="3" name="Rectangle 2">
            <a:extLst>
              <a:ext uri="{FF2B5EF4-FFF2-40B4-BE49-F238E27FC236}">
                <a16:creationId xmlns:a16="http://schemas.microsoft.com/office/drawing/2014/main" id="{5536EE42-3FE3-D24C-92F1-AAB866CC2D34}"/>
              </a:ext>
            </a:extLst>
          </p:cNvPr>
          <p:cNvSpPr txBox="1">
            <a:spLocks noChangeArrowheads="1"/>
          </p:cNvSpPr>
          <p:nvPr>
            <p:custDataLst>
              <p:tags r:id="rId2"/>
            </p:custDataLst>
          </p:nvPr>
        </p:nvSpPr>
        <p:spPr>
          <a:xfrm>
            <a:off x="105878" y="0"/>
            <a:ext cx="8644422" cy="892724"/>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defTabSz="289321" eaLnBrk="1" fontAlgn="auto" hangingPunct="1">
              <a:lnSpc>
                <a:spcPct val="90000"/>
              </a:lnSpc>
              <a:spcBef>
                <a:spcPts val="0"/>
              </a:spcBef>
              <a:spcAft>
                <a:spcPts val="0"/>
              </a:spcAft>
            </a:pPr>
            <a:r>
              <a:rPr lang="fr" sz="3200" b="1" dirty="0">
                <a:solidFill>
                  <a:srgbClr val="FFFFFF"/>
                </a:solidFill>
                <a:latin typeface="Source Sans Pro Bold"/>
                <a:ea typeface="Source Sans Pro Bold"/>
                <a:cs typeface="Source Sans Pro Bold"/>
                <a:sym typeface="Source Sans Pro Bold"/>
              </a:rPr>
              <a:t>Interprétation d’un rapport de risque</a:t>
            </a:r>
          </a:p>
        </p:txBody>
      </p:sp>
      <p:sp>
        <p:nvSpPr>
          <p:cNvPr id="4" name="Content Placeholder 1">
            <a:extLst>
              <a:ext uri="{FF2B5EF4-FFF2-40B4-BE49-F238E27FC236}">
                <a16:creationId xmlns:a16="http://schemas.microsoft.com/office/drawing/2014/main" id="{CE04F900-B9AF-C749-A192-60B99D02781B}"/>
              </a:ext>
            </a:extLst>
          </p:cNvPr>
          <p:cNvSpPr txBox="1">
            <a:spLocks/>
          </p:cNvSpPr>
          <p:nvPr>
            <p:custDataLst>
              <p:tags r:id="rId3"/>
            </p:custDataLst>
          </p:nvPr>
        </p:nvSpPr>
        <p:spPr>
          <a:xfrm>
            <a:off x="3911600" y="2882900"/>
            <a:ext cx="60198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06600"/>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6600"/>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6600"/>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05255" lvl="1" indent="-682085" defTabSz="905255" fontAlgn="auto" hangingPunct="0">
              <a:lnSpc>
                <a:spcPct val="120000"/>
              </a:lnSpc>
              <a:spcBef>
                <a:spcPts val="1700"/>
              </a:spcBef>
              <a:spcAft>
                <a:spcPts val="0"/>
              </a:spcAft>
              <a:buClr>
                <a:schemeClr val="accent3"/>
              </a:buClr>
              <a:buSzPct val="100000"/>
              <a:buFont typeface="Arial"/>
              <a:buChar char="—"/>
              <a:defRPr sz="2772">
                <a:latin typeface="+mn-lt"/>
                <a:ea typeface="+mn-ea"/>
                <a:cs typeface="+mn-cs"/>
                <a:sym typeface="Source Sans Pro Regular"/>
              </a:defRPr>
            </a:pPr>
            <a:r>
              <a:rPr lang="fr" sz="2772" dirty="0">
                <a:solidFill>
                  <a:srgbClr val="000000"/>
                </a:solidFill>
                <a:latin typeface="+mn-lt"/>
                <a:cs typeface="+mn-cs"/>
                <a:sym typeface="Calibri"/>
              </a:rPr>
              <a:t>Compatible avec un effet néfaste</a:t>
            </a:r>
          </a:p>
          <a:p>
            <a:pPr marL="905255" lvl="1" indent="-682085" defTabSz="905255" fontAlgn="auto" hangingPunct="0">
              <a:lnSpc>
                <a:spcPct val="120000"/>
              </a:lnSpc>
              <a:spcBef>
                <a:spcPts val="1700"/>
              </a:spcBef>
              <a:spcAft>
                <a:spcPts val="0"/>
              </a:spcAft>
              <a:buClr>
                <a:schemeClr val="accent3"/>
              </a:buClr>
              <a:buSzPct val="100000"/>
              <a:buFont typeface="Arial"/>
              <a:buChar char="—"/>
              <a:defRPr sz="2772">
                <a:latin typeface="+mn-lt"/>
                <a:ea typeface="+mn-ea"/>
                <a:cs typeface="+mn-cs"/>
                <a:sym typeface="Source Sans Pro Regular"/>
              </a:defRPr>
            </a:pPr>
            <a:r>
              <a:rPr lang="fr" sz="2772" dirty="0">
                <a:solidFill>
                  <a:srgbClr val="000000"/>
                </a:solidFill>
                <a:latin typeface="+mn-lt"/>
                <a:cs typeface="+mn-cs"/>
                <a:sym typeface="Calibri"/>
              </a:rPr>
              <a:t>Aucun effet</a:t>
            </a:r>
          </a:p>
          <a:p>
            <a:pPr marL="905255" lvl="1" indent="-682085" defTabSz="905255" fontAlgn="auto" hangingPunct="0">
              <a:spcBef>
                <a:spcPts val="1700"/>
              </a:spcBef>
              <a:spcAft>
                <a:spcPts val="0"/>
              </a:spcAft>
              <a:buClr>
                <a:schemeClr val="accent3"/>
              </a:buClr>
              <a:buSzPct val="100000"/>
              <a:buFont typeface="Arial"/>
              <a:buChar char="—"/>
              <a:defRPr sz="2772">
                <a:latin typeface="+mn-lt"/>
                <a:ea typeface="+mn-ea"/>
                <a:cs typeface="+mn-cs"/>
                <a:sym typeface="Source Sans Pro Regular"/>
              </a:defRPr>
            </a:pPr>
            <a:r>
              <a:rPr lang="fr" sz="2772" dirty="0">
                <a:solidFill>
                  <a:srgbClr val="000000"/>
                </a:solidFill>
                <a:latin typeface="+mn-lt"/>
                <a:cs typeface="+mn-cs"/>
                <a:sym typeface="Calibri"/>
              </a:rPr>
              <a:t>Compatible avec un effet bénéfique (protecteur)</a:t>
            </a:r>
            <a:endParaRPr lang="en-US" sz="2772" dirty="0">
              <a:solidFill>
                <a:srgbClr val="000000"/>
              </a:solidFill>
              <a:latin typeface="+mn-lt"/>
              <a:cs typeface="+mn-cs"/>
              <a:sym typeface="Calibri"/>
            </a:endParaRPr>
          </a:p>
        </p:txBody>
      </p:sp>
      <p:sp>
        <p:nvSpPr>
          <p:cNvPr id="5" name="Content Placeholder 1">
            <a:extLst>
              <a:ext uri="{FF2B5EF4-FFF2-40B4-BE49-F238E27FC236}">
                <a16:creationId xmlns:a16="http://schemas.microsoft.com/office/drawing/2014/main" id="{BBB7A44C-E0F4-8E4D-AC97-A60A94FC722E}"/>
              </a:ext>
            </a:extLst>
          </p:cNvPr>
          <p:cNvSpPr txBox="1">
            <a:spLocks/>
          </p:cNvSpPr>
          <p:nvPr>
            <p:custDataLst>
              <p:tags r:id="rId4"/>
            </p:custDataLst>
          </p:nvPr>
        </p:nvSpPr>
        <p:spPr>
          <a:xfrm>
            <a:off x="2081784" y="5651500"/>
            <a:ext cx="8001000" cy="685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06600"/>
              </a:buClr>
              <a:buFont typeface="Wingdings" panose="05000000000000000000" pitchFamily="2" charset="2"/>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6600"/>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6600"/>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25425" lvl="1" indent="0">
              <a:spcBef>
                <a:spcPts val="1800"/>
              </a:spcBef>
              <a:buNone/>
            </a:pPr>
            <a:r>
              <a:rPr lang="fr" sz="2400" dirty="0">
                <a:solidFill>
                  <a:srgbClr val="000000"/>
                </a:solidFill>
                <a:latin typeface="+mn-lt"/>
                <a:cs typeface="+mn-cs"/>
                <a:sym typeface="Calibri"/>
              </a:rPr>
              <a:t>Plus la valeur est éloignée de 1, plus l’effet est prononcé.</a:t>
            </a:r>
            <a:endParaRPr lang="en-US" sz="2400" dirty="0">
              <a:solidFill>
                <a:srgbClr val="000000"/>
              </a:solidFill>
              <a:latin typeface="+mn-lt"/>
              <a:cs typeface="+mn-cs"/>
              <a:sym typeface="Calibri"/>
            </a:endParaRPr>
          </a:p>
        </p:txBody>
      </p:sp>
    </p:spTree>
    <p:extLst>
      <p:ext uri="{BB962C8B-B14F-4D97-AF65-F5344CB8AC3E}">
        <p14:creationId xmlns:p14="http://schemas.microsoft.com/office/powerpoint/2010/main" val="27152489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54">
            <a:extLst>
              <a:ext uri="{FF2B5EF4-FFF2-40B4-BE49-F238E27FC236}">
                <a16:creationId xmlns:a16="http://schemas.microsoft.com/office/drawing/2014/main" id="{BD2471D8-4B0C-3E4F-AA58-83D2EF0582D2}"/>
              </a:ext>
            </a:extLst>
          </p:cNvPr>
          <p:cNvGraphicFramePr>
            <a:graphicFrameLocks/>
          </p:cNvGraphicFramePr>
          <p:nvPr>
            <p:custDataLst>
              <p:tags r:id="rId1"/>
            </p:custDataLst>
            <p:extLst>
              <p:ext uri="{D42A27DB-BD31-4B8C-83A1-F6EECF244321}">
                <p14:modId xmlns:p14="http://schemas.microsoft.com/office/powerpoint/2010/main" val="2837529572"/>
              </p:ext>
            </p:extLst>
          </p:nvPr>
        </p:nvGraphicFramePr>
        <p:xfrm>
          <a:off x="1881188" y="1298575"/>
          <a:ext cx="8402638" cy="2727326"/>
        </p:xfrm>
        <a:graphic>
          <a:graphicData uri="http://schemas.openxmlformats.org/drawingml/2006/table">
            <a:tbl>
              <a:tblPr/>
              <a:tblGrid>
                <a:gridCol w="1789451">
                  <a:extLst>
                    <a:ext uri="{9D8B030D-6E8A-4147-A177-3AD203B41FA5}">
                      <a16:colId xmlns:a16="http://schemas.microsoft.com/office/drawing/2014/main" val="20000"/>
                    </a:ext>
                  </a:extLst>
                </a:gridCol>
                <a:gridCol w="1556044">
                  <a:extLst>
                    <a:ext uri="{9D8B030D-6E8A-4147-A177-3AD203B41FA5}">
                      <a16:colId xmlns:a16="http://schemas.microsoft.com/office/drawing/2014/main" val="20001"/>
                    </a:ext>
                  </a:extLst>
                </a:gridCol>
                <a:gridCol w="1478242">
                  <a:extLst>
                    <a:ext uri="{9D8B030D-6E8A-4147-A177-3AD203B41FA5}">
                      <a16:colId xmlns:a16="http://schemas.microsoft.com/office/drawing/2014/main" val="20002"/>
                    </a:ext>
                  </a:extLst>
                </a:gridCol>
                <a:gridCol w="1898050">
                  <a:extLst>
                    <a:ext uri="{9D8B030D-6E8A-4147-A177-3AD203B41FA5}">
                      <a16:colId xmlns:a16="http://schemas.microsoft.com/office/drawing/2014/main" val="20003"/>
                    </a:ext>
                  </a:extLst>
                </a:gridCol>
                <a:gridCol w="1680851">
                  <a:extLst>
                    <a:ext uri="{9D8B030D-6E8A-4147-A177-3AD203B41FA5}">
                      <a16:colId xmlns:a16="http://schemas.microsoft.com/office/drawing/2014/main" val="20004"/>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Rougeole</a:t>
                      </a: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Arial" charset="0"/>
                        <a:cs typeface="Arial" charset="0"/>
                      </a:endParaRPr>
                    </a:p>
                  </a:txBody>
                  <a:tcPr marL="93363" marR="93363" marT="137160" horzOverflow="overflow">
                    <a:lnL>
                      <a:noFill/>
                    </a:lnL>
                    <a:lnR>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a:noFill/>
                    </a:lnR>
                    <a:lnT cap="flat">
                      <a:noFill/>
                    </a:lnT>
                    <a:lnB>
                      <a:noFill/>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sng" strike="noStrike" cap="none" normalizeH="0">
                          <a:ln>
                            <a:noFill/>
                          </a:ln>
                          <a:solidFill>
                            <a:schemeClr val="tx1"/>
                          </a:solidFill>
                          <a:effectLst/>
                          <a:latin typeface="Tahoma" pitchFamily="34" charset="0"/>
                          <a:cs typeface="Times New Roman" pitchFamily="18" charset="0"/>
                        </a:rPr>
                        <a:t>Taux</a:t>
                      </a:r>
                      <a:r>
                        <a:rPr lang="fr" sz="1800" b="0" i="0" u="none" strike="noStrike" cap="none" normalizeH="0">
                          <a:ln>
                            <a:noFill/>
                          </a:ln>
                          <a:solidFill>
                            <a:schemeClr val="tx1"/>
                          </a:solidFill>
                          <a:effectLst/>
                          <a:latin typeface="Tahoma" pitchFamily="34" charset="0"/>
                          <a:cs typeface="Times New Roman" pitchFamily="18" charset="0"/>
                        </a:rPr>
                        <a:t> d’attaque</a:t>
                      </a:r>
                    </a:p>
                  </a:txBody>
                  <a:tcPr marL="93363" marR="93363" marT="137160"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1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Oui</a:t>
                      </a: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Non</a:t>
                      </a:r>
                      <a:endParaRPr kumimoji="0" lang="en-US" sz="1800" b="0" i="0" u="none" strike="noStrike" cap="none" normalizeH="0" baseline="0">
                        <a:ln>
                          <a:noFill/>
                        </a:ln>
                        <a:solidFill>
                          <a:schemeClr val="tx1"/>
                        </a:solidFill>
                        <a:effectLst/>
                        <a:latin typeface="Arial" charset="0"/>
                        <a:cs typeface="Arial" charset="0"/>
                      </a:endParaRPr>
                    </a:p>
                  </a:txBody>
                  <a:tcPr marL="93363" marR="93363" marT="137160"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sng" strike="noStrike" cap="none" normalizeH="0">
                          <a:ln>
                            <a:noFill/>
                          </a:ln>
                          <a:solidFill>
                            <a:schemeClr val="tx1"/>
                          </a:solidFill>
                          <a:effectLst/>
                          <a:latin typeface="Tahoma" pitchFamily="34" charset="0"/>
                          <a:cs typeface="Times New Roman" pitchFamily="18" charset="0"/>
                        </a:rPr>
                        <a:t>Total</a:t>
                      </a:r>
                    </a:p>
                  </a:txBody>
                  <a:tcPr marL="93363" marR="93363" marT="137160" horzOverflow="overflow">
                    <a:lnL>
                      <a:noFill/>
                    </a:lnL>
                    <a:lnR>
                      <a:noFill/>
                    </a:lnR>
                    <a:lnT cap="flat">
                      <a:noFill/>
                    </a:lnT>
                    <a:lnB>
                      <a:noFill/>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endParaRPr kumimoji="0" lang="en-US" sz="2800" b="0" i="0" u="none" strike="noStrike" cap="none" normalizeH="0" baseline="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1"/>
                  </a:ext>
                </a:extLst>
              </a:tr>
              <a:tr h="533400">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Vacc +</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48</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840</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888</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5,4 %</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Vacc </a:t>
                      </a:r>
                      <a:r>
                        <a:rPr lang="fr" sz="1800" b="0" i="0" u="none" strike="noStrike" cap="none" normalizeH="0">
                          <a:ln>
                            <a:noFill/>
                          </a:ln>
                          <a:solidFill>
                            <a:schemeClr val="tx1"/>
                          </a:solidFill>
                          <a:effectLst/>
                          <a:latin typeface="Arial" charset="0"/>
                          <a:cs typeface="Arial" charset="0"/>
                        </a:rPr>
                        <a:t>-</a:t>
                      </a:r>
                    </a:p>
                  </a:txBody>
                  <a:tcPr marL="93363" marR="93363" marT="137160" horzOverflow="overflow">
                    <a:lnL cap="flat">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44</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116</a:t>
                      </a:r>
                    </a:p>
                  </a:txBody>
                  <a:tcPr marL="93363" marR="373451" marT="13716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160</a:t>
                      </a:r>
                      <a:endParaRPr kumimoji="0" lang="en-US" sz="1800" b="0" i="0" u="none" strike="noStrike" cap="none" normalizeH="0" baseline="-25000">
                        <a:ln>
                          <a:noFill/>
                        </a:ln>
                        <a:solidFill>
                          <a:schemeClr val="tx1"/>
                        </a:solidFill>
                        <a:effectLst/>
                        <a:latin typeface="Tahoma" pitchFamily="34" charset="0"/>
                        <a:cs typeface="Times New Roman" pitchFamily="18" charset="0"/>
                      </a:endParaRPr>
                    </a:p>
                  </a:txBody>
                  <a:tcPr marL="93363" marR="466813" marT="137160" horzOverflow="overflow">
                    <a:lnL w="28575"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27,5 %</a:t>
                      </a:r>
                    </a:p>
                  </a:txBody>
                  <a:tcPr marL="93363" marR="93363" marT="137160"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487363">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Total</a:t>
                      </a:r>
                    </a:p>
                  </a:txBody>
                  <a:tcPr marL="93363" marR="93363" marT="137160" horzOverflow="overflow">
                    <a:lnL cap="flat">
                      <a:noFill/>
                    </a:lnL>
                    <a:lnR>
                      <a:noFill/>
                    </a:lnR>
                    <a:ln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92</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956</a:t>
                      </a:r>
                    </a:p>
                  </a:txBody>
                  <a:tcPr marL="93363" marR="373451" marT="137160" horzOverflow="overflow">
                    <a:lnL>
                      <a:noFill/>
                    </a:lnL>
                    <a:lnR>
                      <a:noFill/>
                    </a:lnR>
                    <a:lnT w="28575"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1 048</a:t>
                      </a:r>
                    </a:p>
                  </a:txBody>
                  <a:tcPr marL="93363" marR="466813" marT="137160"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CC0000"/>
                        </a:buClr>
                        <a:buSzPct val="65000"/>
                        <a:buFont typeface="Wingdings" pitchFamily="2" charset="2"/>
                        <a:buNone/>
                        <a:tabLst>
                          <a:tab pos="854075" algn="l"/>
                        </a:tabLst>
                      </a:pPr>
                      <a:r>
                        <a:rPr lang="fr" sz="1800" b="0" i="0" u="none" strike="noStrike" cap="none" normalizeH="0">
                          <a:ln>
                            <a:noFill/>
                          </a:ln>
                          <a:solidFill>
                            <a:schemeClr val="tx1"/>
                          </a:solidFill>
                          <a:effectLst/>
                          <a:latin typeface="Tahoma" pitchFamily="34" charset="0"/>
                          <a:cs typeface="Times New Roman" pitchFamily="18" charset="0"/>
                        </a:rPr>
                        <a:t>8,8 %</a:t>
                      </a:r>
                    </a:p>
                  </a:txBody>
                  <a:tcPr marL="93363" marR="93363" marT="137160"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 name="Rectangle 2">
            <a:extLst>
              <a:ext uri="{FF2B5EF4-FFF2-40B4-BE49-F238E27FC236}">
                <a16:creationId xmlns:a16="http://schemas.microsoft.com/office/drawing/2014/main" id="{EB99B7AE-5341-A843-8B90-83ED80E27CDE}"/>
              </a:ext>
            </a:extLst>
          </p:cNvPr>
          <p:cNvSpPr txBox="1">
            <a:spLocks noChangeArrowheads="1"/>
          </p:cNvSpPr>
          <p:nvPr>
            <p:custDataLst>
              <p:tags r:id="rId2"/>
            </p:custDataLst>
          </p:nvPr>
        </p:nvSpPr>
        <p:spPr>
          <a:xfrm>
            <a:off x="163629" y="-77183"/>
            <a:ext cx="8478119" cy="735139"/>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a:solidFill>
                  <a:srgbClr val="FFFFFF"/>
                </a:solidFill>
                <a:latin typeface="Source Sans Pro Bold"/>
                <a:ea typeface="Source Sans Pro Bold"/>
                <a:cs typeface="Source Sans Pro Bold"/>
                <a:sym typeface="Source Sans Pro Bold"/>
              </a:rPr>
              <a:t>Étude portant sur la vaccination contre la rougeole au Burundi</a:t>
            </a:r>
          </a:p>
        </p:txBody>
      </p:sp>
      <p:sp>
        <p:nvSpPr>
          <p:cNvPr id="4" name="Text Box 46">
            <a:extLst>
              <a:ext uri="{FF2B5EF4-FFF2-40B4-BE49-F238E27FC236}">
                <a16:creationId xmlns:a16="http://schemas.microsoft.com/office/drawing/2014/main" id="{05A55704-DA9F-BC43-AA96-EDB1B62D5D80}"/>
              </a:ext>
            </a:extLst>
          </p:cNvPr>
          <p:cNvSpPr txBox="1">
            <a:spLocks noChangeArrowheads="1"/>
          </p:cNvSpPr>
          <p:nvPr>
            <p:custDataLst>
              <p:tags r:id="rId3"/>
            </p:custDataLst>
          </p:nvPr>
        </p:nvSpPr>
        <p:spPr bwMode="auto">
          <a:xfrm>
            <a:off x="1905000" y="4572001"/>
            <a:ext cx="8305800" cy="15388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spAutoFit/>
          </a:bodyPr>
          <a:lstStyle>
            <a:lvl1pPr algn="l">
              <a:spcBef>
                <a:spcPct val="20000"/>
              </a:spcBef>
              <a:buClr>
                <a:srgbClr val="C00000"/>
              </a:buClr>
              <a:buSzPct val="100000"/>
              <a:buFont typeface="Wingdings" panose="05000000000000000000" pitchFamily="2" charset="2"/>
              <a:buChar char="§"/>
              <a:tabLst>
                <a:tab pos="1309688" algn="l"/>
                <a:tab pos="3482975" algn="l"/>
                <a:tab pos="4694238" algn="l"/>
                <a:tab pos="6232525" algn="l"/>
              </a:tabLst>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tabLst>
                <a:tab pos="1309688" algn="l"/>
                <a:tab pos="3482975" algn="l"/>
                <a:tab pos="4694238" algn="l"/>
                <a:tab pos="6232525" algn="l"/>
              </a:tabLst>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tabLst>
                <a:tab pos="1309688" algn="l"/>
                <a:tab pos="3482975" algn="l"/>
                <a:tab pos="4694238" algn="l"/>
                <a:tab pos="6232525" algn="l"/>
              </a:tabLst>
              <a:defRPr sz="1600">
                <a:solidFill>
                  <a:schemeClr val="tx1"/>
                </a:solidFill>
                <a:latin typeface="Arial" panose="020B0604020202020204" pitchFamily="34" charset="0"/>
                <a:cs typeface="Times New Roman" panose="02020603050405020304" pitchFamily="18" charset="0"/>
              </a:defRPr>
            </a:lvl9pPr>
          </a:lstStyle>
          <a:p>
            <a:pPr rtl="0">
              <a:lnSpc>
                <a:spcPct val="90000"/>
              </a:lnSpc>
              <a:spcBef>
                <a:spcPct val="0"/>
              </a:spcBef>
              <a:buClrTx/>
              <a:buSzTx/>
              <a:buFontTx/>
              <a:buNone/>
            </a:pPr>
            <a:r>
              <a:rPr lang="fr" sz="3600">
                <a:solidFill>
                  <a:srgbClr val="000000"/>
                </a:solidFill>
                <a:latin typeface="+mn-lt"/>
                <a:cs typeface="+mn-cs"/>
                <a:sym typeface="Calibri"/>
              </a:rPr>
              <a:t>RR =	5,4 / 27,5 = </a:t>
            </a:r>
            <a:r>
              <a:rPr lang="fr" sz="3200">
                <a:solidFill>
                  <a:srgbClr val="729E03"/>
                </a:solidFill>
                <a:cs typeface="Arial" panose="020B0604020202020204" pitchFamily="34" charset="0"/>
              </a:rPr>
              <a:t>______</a:t>
            </a:r>
          </a:p>
          <a:p>
            <a:pPr rtl="0">
              <a:spcBef>
                <a:spcPct val="30000"/>
              </a:spcBef>
              <a:buClrTx/>
              <a:buSzTx/>
              <a:buFontTx/>
              <a:buNone/>
            </a:pPr>
            <a:r>
              <a:rPr lang="fr">
                <a:solidFill>
                  <a:srgbClr val="000000"/>
                </a:solidFill>
                <a:latin typeface="+mn-lt"/>
                <a:cs typeface="+mn-cs"/>
                <a:sym typeface="Calibri"/>
              </a:rPr>
              <a:t>Interprétation:</a:t>
            </a:r>
            <a:endParaRPr lang="en-US" altLang="en-US">
              <a:solidFill>
                <a:srgbClr val="000000"/>
              </a:solidFill>
              <a:latin typeface="+mn-lt"/>
              <a:cs typeface="+mn-cs"/>
              <a:sym typeface="Calibri"/>
            </a:endParaRPr>
          </a:p>
          <a:p>
            <a:pPr rtl="0">
              <a:lnSpc>
                <a:spcPct val="90000"/>
              </a:lnSpc>
              <a:spcBef>
                <a:spcPct val="0"/>
              </a:spcBef>
              <a:buClrTx/>
              <a:buSzTx/>
              <a:buFontTx/>
              <a:buNone/>
            </a:pPr>
            <a:r>
              <a:rPr lang="fr" b="1">
                <a:cs typeface="Arial" panose="020B0604020202020204" pitchFamily="34" charset="0"/>
              </a:rPr>
              <a:t>	</a:t>
            </a:r>
          </a:p>
        </p:txBody>
      </p:sp>
      <p:sp>
        <p:nvSpPr>
          <p:cNvPr id="5" name="Text Box 56">
            <a:extLst>
              <a:ext uri="{FF2B5EF4-FFF2-40B4-BE49-F238E27FC236}">
                <a16:creationId xmlns:a16="http://schemas.microsoft.com/office/drawing/2014/main" id="{DBD88A8B-6D77-CD41-962C-7CD2A0BF89C5}"/>
              </a:ext>
            </a:extLst>
          </p:cNvPr>
          <p:cNvSpPr txBox="1">
            <a:spLocks noChangeArrowheads="1"/>
          </p:cNvSpPr>
          <p:nvPr>
            <p:custDataLst>
              <p:tags r:id="rId4"/>
            </p:custDataLst>
          </p:nvPr>
        </p:nvSpPr>
        <p:spPr bwMode="auto">
          <a:xfrm>
            <a:off x="4191000" y="5195888"/>
            <a:ext cx="59436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spAutoFit/>
          </a:bodyPr>
          <a:lstStyle>
            <a:lvl1pPr algn="l">
              <a:spcBef>
                <a:spcPct val="20000"/>
              </a:spcBef>
              <a:buClr>
                <a:srgbClr val="C00000"/>
              </a:buClr>
              <a:buSzPct val="100000"/>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rtl="0">
              <a:spcBef>
                <a:spcPct val="50000"/>
              </a:spcBef>
              <a:buClrTx/>
              <a:buSzTx/>
              <a:buFontTx/>
              <a:buNone/>
            </a:pPr>
            <a:r>
              <a:rPr lang="fr" sz="2000" b="1">
                <a:solidFill>
                  <a:srgbClr val="729E03"/>
                </a:solidFill>
                <a:cs typeface="Arial" panose="020B0604020202020204" pitchFamily="34" charset="0"/>
              </a:rPr>
              <a:t>Chez les enfants vaccinés, le risque de contracter la rougeole était de 1 sur 5.</a:t>
            </a:r>
          </a:p>
        </p:txBody>
      </p:sp>
      <p:sp>
        <p:nvSpPr>
          <p:cNvPr id="6" name="Text Box 55">
            <a:extLst>
              <a:ext uri="{FF2B5EF4-FFF2-40B4-BE49-F238E27FC236}">
                <a16:creationId xmlns:a16="http://schemas.microsoft.com/office/drawing/2014/main" id="{9FB06940-39D3-E342-9DA9-CCBD8583C8ED}"/>
              </a:ext>
            </a:extLst>
          </p:cNvPr>
          <p:cNvSpPr txBox="1">
            <a:spLocks noChangeArrowheads="1"/>
          </p:cNvSpPr>
          <p:nvPr>
            <p:custDataLst>
              <p:tags r:id="rId5"/>
            </p:custDataLst>
          </p:nvPr>
        </p:nvSpPr>
        <p:spPr bwMode="auto">
          <a:xfrm>
            <a:off x="5486400" y="4360071"/>
            <a:ext cx="1447800" cy="57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spAutoFit/>
          </a:bodyPr>
          <a:lstStyle>
            <a:lvl1pPr algn="l">
              <a:spcBef>
                <a:spcPct val="20000"/>
              </a:spcBef>
              <a:buClr>
                <a:srgbClr val="C00000"/>
              </a:buClr>
              <a:buSzPct val="100000"/>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algn="l">
              <a:spcBef>
                <a:spcPct val="20000"/>
              </a:spcBef>
              <a:buClr>
                <a:srgbClr val="C00000"/>
              </a:buClr>
              <a:buSzPct val="100000"/>
              <a:buFont typeface="Arial" panose="020B0604020202020204" pitchFamily="34" charset="0"/>
              <a:buChar char="–"/>
              <a:defRPr sz="2400">
                <a:solidFill>
                  <a:schemeClr val="tx1"/>
                </a:solidFill>
                <a:latin typeface="Arial" panose="020B0604020202020204" pitchFamily="34" charset="0"/>
                <a:cs typeface="Times New Roman" panose="02020603050405020304" pitchFamily="18" charset="0"/>
              </a:defRPr>
            </a:lvl2pPr>
            <a:lvl3pPr marL="1143000" indent="-228600" algn="l">
              <a:spcBef>
                <a:spcPct val="20000"/>
              </a:spcBef>
              <a:buClr>
                <a:srgbClr val="C00000"/>
              </a:buClr>
              <a:buSzPct val="100000"/>
              <a:buFont typeface="Arial" panose="020B0604020202020204" pitchFamily="34" charset="0"/>
              <a:buChar char="•"/>
              <a:defRPr sz="2000">
                <a:solidFill>
                  <a:schemeClr val="tx1"/>
                </a:solidFill>
                <a:latin typeface="Arial" panose="020B0604020202020204" pitchFamily="34" charset="0"/>
                <a:cs typeface="Times New Roman" panose="02020603050405020304" pitchFamily="18" charset="0"/>
              </a:defRPr>
            </a:lvl3pPr>
            <a:lvl4pPr marL="1600200" indent="-228600" algn="l">
              <a:spcBef>
                <a:spcPct val="20000"/>
              </a:spcBef>
              <a:buChar char="–"/>
              <a:defRPr sz="2000">
                <a:solidFill>
                  <a:schemeClr val="tx1"/>
                </a:solidFill>
                <a:latin typeface="Arial" panose="020B0604020202020204" pitchFamily="34" charset="0"/>
                <a:cs typeface="Times New Roman" panose="02020603050405020304" pitchFamily="18" charset="0"/>
              </a:defRPr>
            </a:lvl4pPr>
            <a:lvl5pPr marL="2057400" indent="-228600" algn="l">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algn="ctr" rtl="0">
              <a:spcBef>
                <a:spcPct val="50000"/>
              </a:spcBef>
              <a:buClrTx/>
              <a:buSzTx/>
              <a:buFontTx/>
              <a:buNone/>
            </a:pPr>
            <a:r>
              <a:rPr lang="fr" sz="3200" b="1">
                <a:solidFill>
                  <a:srgbClr val="729E03"/>
                </a:solidFill>
                <a:cs typeface="Arial" panose="020B0604020202020204" pitchFamily="34" charset="0"/>
              </a:rPr>
              <a:t>0,2</a:t>
            </a:r>
          </a:p>
        </p:txBody>
      </p:sp>
    </p:spTree>
    <p:extLst>
      <p:ext uri="{BB962C8B-B14F-4D97-AF65-F5344CB8AC3E}">
        <p14:creationId xmlns:p14="http://schemas.microsoft.com/office/powerpoint/2010/main" val="7322761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703762" y="1675283"/>
            <a:ext cx="5647136" cy="4408488"/>
          </a:xfrm>
        </p:spPr>
        <p:txBody>
          <a:bodyPr rtlCol="0">
            <a:normAutofit fontScale="92500" lnSpcReduction="10000"/>
          </a:bodyPr>
          <a:lstStyle/>
          <a:p>
            <a:pPr rtl="0" eaLnBrk="1" hangingPunct="1"/>
            <a:r>
              <a:rPr lang="fr" sz="2400" b="1" dirty="0">
                <a:solidFill>
                  <a:srgbClr val="C00000"/>
                </a:solidFill>
              </a:rPr>
              <a:t>Étude cas-témoins</a:t>
            </a:r>
          </a:p>
          <a:p>
            <a:pPr rtl="0" eaLnBrk="1" hangingPunct="1"/>
            <a:endParaRPr lang="fr" sz="2400" b="1" dirty="0">
              <a:solidFill>
                <a:srgbClr val="C00000"/>
              </a:solidFill>
            </a:endParaRPr>
          </a:p>
          <a:p>
            <a:pPr marL="398661" lvl="1" indent="-254000" defTabSz="289321">
              <a:spcBef>
                <a:spcPts val="100"/>
              </a:spcBef>
              <a:buClr>
                <a:srgbClr val="C00000"/>
              </a:buClr>
              <a:buFont typeface="Arial"/>
              <a:buChar char="•"/>
            </a:pPr>
            <a:r>
              <a:rPr lang="fr" sz="2400" dirty="0"/>
              <a:t>Inclure des personnes malades (« patients »).</a:t>
            </a:r>
          </a:p>
          <a:p>
            <a:pPr marL="398661" lvl="1" indent="-254000" defTabSz="289321">
              <a:spcBef>
                <a:spcPts val="100"/>
              </a:spcBef>
              <a:buClr>
                <a:srgbClr val="C00000"/>
              </a:buClr>
              <a:buFont typeface="Arial"/>
              <a:buChar char="•"/>
            </a:pPr>
            <a:r>
              <a:rPr lang="fr" sz="2400" dirty="0"/>
              <a:t>Recruter des groupes comparables qui ne sont pas malades (« témoins »).</a:t>
            </a:r>
          </a:p>
          <a:p>
            <a:pPr marL="398661" lvl="1" indent="-254000" defTabSz="289321">
              <a:spcBef>
                <a:spcPts val="100"/>
              </a:spcBef>
              <a:buClr>
                <a:srgbClr val="C00000"/>
              </a:buClr>
              <a:buFont typeface="Arial"/>
              <a:buChar char="•"/>
            </a:pPr>
            <a:r>
              <a:rPr lang="fr" sz="2400" dirty="0"/>
              <a:t>Collecter des informations sur l’exposition auprès des deux groupes.</a:t>
            </a:r>
          </a:p>
          <a:p>
            <a:pPr marL="398661" lvl="1" indent="-254000" defTabSz="289321">
              <a:spcBef>
                <a:spcPts val="100"/>
              </a:spcBef>
              <a:buClr>
                <a:srgbClr val="C00000"/>
              </a:buClr>
              <a:buFont typeface="Arial"/>
              <a:buChar char="•"/>
            </a:pPr>
            <a:r>
              <a:rPr lang="fr" sz="2400" dirty="0"/>
              <a:t>Comparer l’exposition du groupe de patients et du groupe témoin au moyen d’un quotient de probabilité (odds ratio ou OR).</a:t>
            </a:r>
          </a:p>
          <a:p>
            <a:pPr marL="398661" lvl="1" indent="-254000" defTabSz="289321">
              <a:spcBef>
                <a:spcPts val="100"/>
              </a:spcBef>
              <a:buClr>
                <a:srgbClr val="C00000"/>
              </a:buClr>
              <a:buFont typeface="Arial"/>
              <a:buChar char="•"/>
            </a:pPr>
            <a:r>
              <a:rPr lang="fr" sz="2400" dirty="0"/>
              <a:t>Interpréter le quotient de probabilité de manière semblable au rapport de risque (OR &gt; 1, OR = 1, OR &lt; 1).</a:t>
            </a:r>
          </a:p>
          <a:p>
            <a:pPr rtl="0"/>
            <a:endParaRPr lang="en-US" sz="2400" dirty="0"/>
          </a:p>
        </p:txBody>
      </p:sp>
      <p:sp>
        <p:nvSpPr>
          <p:cNvPr id="2" name="Title 1"/>
          <p:cNvSpPr>
            <a:spLocks noGrp="1"/>
          </p:cNvSpPr>
          <p:nvPr>
            <p:ph type="title" idx="4294967295"/>
            <p:custDataLst>
              <p:tags r:id="rId2"/>
            </p:custDataLst>
          </p:nvPr>
        </p:nvSpPr>
        <p:spPr>
          <a:xfrm>
            <a:off x="457231" y="769887"/>
            <a:ext cx="3205162" cy="1143000"/>
          </a:xfrm>
        </p:spPr>
        <p:txBody>
          <a:bodyPr rtlCol="0">
            <a:noAutofit/>
          </a:bodyPr>
          <a:lstStyle/>
          <a:p>
            <a:pPr rtl="0"/>
            <a:r>
              <a:rPr lang="fr" sz="2800" b="1" dirty="0">
                <a:solidFill>
                  <a:schemeClr val="bg1"/>
                </a:solidFill>
              </a:rPr>
              <a:t>Étude cas-témoins pour l’investigation d’une épidémie</a:t>
            </a:r>
          </a:p>
        </p:txBody>
      </p:sp>
      <p:sp>
        <p:nvSpPr>
          <p:cNvPr id="5" name="Rounded Rectangle 3">
            <a:extLst>
              <a:ext uri="{FF2B5EF4-FFF2-40B4-BE49-F238E27FC236}">
                <a16:creationId xmlns:a16="http://schemas.microsoft.com/office/drawing/2014/main" id="{F7F611D2-A35F-7943-7A74-7A981A064F60}"/>
              </a:ext>
            </a:extLst>
          </p:cNvPr>
          <p:cNvSpPr/>
          <p:nvPr/>
        </p:nvSpPr>
        <p:spPr>
          <a:xfrm flipV="1">
            <a:off x="457231" y="210414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3332517114"/>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67920EE-AE0D-0244-88C3-D22893C6AEBD}"/>
              </a:ext>
            </a:extLst>
          </p:cNvPr>
          <p:cNvSpPr txBox="1">
            <a:spLocks noChangeArrowheads="1"/>
          </p:cNvSpPr>
          <p:nvPr>
            <p:custDataLst>
              <p:tags r:id="rId1"/>
            </p:custDataLst>
          </p:nvPr>
        </p:nvSpPr>
        <p:spPr>
          <a:xfrm>
            <a:off x="5003801" y="1719780"/>
            <a:ext cx="5280151" cy="3559476"/>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685800" fontAlgn="auto">
              <a:lnSpc>
                <a:spcPct val="120000"/>
              </a:lnSpc>
              <a:spcBef>
                <a:spcPts val="1200"/>
              </a:spcBef>
              <a:spcAft>
                <a:spcPts val="0"/>
              </a:spcAft>
              <a:buSzPct val="100000"/>
              <a:buFontTx/>
              <a:buAutoNum type="arabicPeriod" startAt="7"/>
              <a:defRPr sz="3000">
                <a:latin typeface="+mn-lt"/>
                <a:ea typeface="+mn-ea"/>
                <a:cs typeface="+mn-cs"/>
                <a:sym typeface="Source Sans Pro Regular"/>
              </a:defRPr>
            </a:pPr>
            <a:r>
              <a:rPr lang="fr" sz="2200" dirty="0">
                <a:solidFill>
                  <a:srgbClr val="A6A6A6"/>
                </a:solidFill>
                <a:latin typeface="+mn-lt"/>
                <a:ea typeface="+mn-ea"/>
                <a:cs typeface="+mn-cs"/>
                <a:sym typeface="Calibri"/>
              </a:rPr>
              <a:t>Développer des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A6A6A6"/>
                </a:solidFill>
                <a:latin typeface="+mn-lt"/>
                <a:ea typeface="+mn-ea"/>
                <a:cs typeface="+mn-cs"/>
                <a:sym typeface="Calibri"/>
              </a:rPr>
              <a:t>Évaluer épidémiologiquement les hypothèses.</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000000"/>
                </a:solidFill>
                <a:latin typeface="+mn-lt"/>
                <a:ea typeface="+mn-ea"/>
                <a:cs typeface="+mn-cs"/>
                <a:sym typeface="Calibri"/>
              </a:rPr>
              <a:t>Comparer l’épidémiologie avec les résultats de laboratoire et de l’environnement.</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r>
              <a:rPr lang="fr" sz="2200" dirty="0">
                <a:solidFill>
                  <a:srgbClr val="000000"/>
                </a:solidFill>
                <a:latin typeface="+mn-lt"/>
                <a:ea typeface="+mn-ea"/>
                <a:cs typeface="+mn-cs"/>
                <a:sym typeface="Calibri"/>
              </a:rPr>
              <a:t>Conduire des études supplémentaires en cas de besoin.</a:t>
            </a:r>
          </a:p>
          <a:p>
            <a:pPr marL="685800" indent="-685800" fontAlgn="auto">
              <a:lnSpc>
                <a:spcPct val="110000"/>
              </a:lnSpc>
              <a:spcBef>
                <a:spcPts val="1200"/>
              </a:spcBef>
              <a:spcAft>
                <a:spcPts val="0"/>
              </a:spcAft>
              <a:buSzPct val="100000"/>
              <a:buFontTx/>
              <a:buAutoNum type="arabicPeriod" startAt="7"/>
              <a:defRPr sz="3000">
                <a:solidFill>
                  <a:srgbClr val="A6A6A6"/>
                </a:solidFill>
                <a:latin typeface="+mn-lt"/>
                <a:ea typeface="+mn-ea"/>
                <a:cs typeface="+mn-cs"/>
                <a:sym typeface="Source Sans Pro Regular"/>
              </a:defRPr>
            </a:pPr>
            <a:endParaRPr lang="en-US" altLang="en-US" sz="2200" dirty="0">
              <a:solidFill>
                <a:srgbClr val="000000"/>
              </a:solidFill>
              <a:latin typeface="+mn-lt"/>
              <a:ea typeface="+mn-ea"/>
              <a:cs typeface="+mn-cs"/>
            </a:endParaRPr>
          </a:p>
        </p:txBody>
      </p:sp>
      <p:sp>
        <p:nvSpPr>
          <p:cNvPr id="3" name="Rectangle 2">
            <a:extLst>
              <a:ext uri="{FF2B5EF4-FFF2-40B4-BE49-F238E27FC236}">
                <a16:creationId xmlns:a16="http://schemas.microsoft.com/office/drawing/2014/main" id="{DF8F2EC0-AC45-EF46-850F-60B46952181B}"/>
              </a:ext>
            </a:extLst>
          </p:cNvPr>
          <p:cNvSpPr txBox="1">
            <a:spLocks noChangeArrowheads="1"/>
          </p:cNvSpPr>
          <p:nvPr>
            <p:custDataLst>
              <p:tags r:id="rId2"/>
            </p:custDataLst>
          </p:nvPr>
        </p:nvSpPr>
        <p:spPr>
          <a:xfrm>
            <a:off x="349718" y="1389580"/>
            <a:ext cx="3892297" cy="660400"/>
          </a:xfrm>
          <a:prstGeom prst="rect">
            <a:avLst/>
          </a:prstGeom>
        </p:spPr>
        <p:txBody>
          <a:bodyPr lIns="91440" tIns="45720" rIns="91440" bIns="45720" rtlCol="0" anchor="t"/>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fontAlgn="auto">
              <a:lnSpc>
                <a:spcPct val="110000"/>
              </a:lnSpc>
              <a:spcBef>
                <a:spcPts val="1200"/>
              </a:spcBef>
              <a:spcAft>
                <a:spcPts val="0"/>
              </a:spcAft>
              <a:buSzPct val="100000"/>
              <a:defRPr sz="3000">
                <a:solidFill>
                  <a:srgbClr val="A6A6A6"/>
                </a:solidFill>
                <a:latin typeface="+mn-lt"/>
                <a:ea typeface="+mn-ea"/>
                <a:cs typeface="+mn-cs"/>
                <a:sym typeface="Source Sans Pro Regular"/>
              </a:defRPr>
            </a:pPr>
            <a:r>
              <a:rPr lang="fr" sz="2800" b="1" dirty="0">
                <a:solidFill>
                  <a:schemeClr val="bg1"/>
                </a:solidFill>
                <a:latin typeface="+mn-lt"/>
                <a:cs typeface="Arial"/>
              </a:rPr>
              <a:t>Étapes 9 et 10</a:t>
            </a:r>
            <a:endParaRPr lang="fr" sz="2800" b="1" dirty="0">
              <a:solidFill>
                <a:schemeClr val="bg1"/>
              </a:solidFill>
              <a:latin typeface="+mn-lt"/>
              <a:ea typeface="+mn-ea"/>
              <a:cs typeface="Arial"/>
              <a:sym typeface="Calibri"/>
            </a:endParaRPr>
          </a:p>
        </p:txBody>
      </p:sp>
      <p:sp>
        <p:nvSpPr>
          <p:cNvPr id="6" name="Rounded Rectangle 9">
            <a:extLst>
              <a:ext uri="{FF2B5EF4-FFF2-40B4-BE49-F238E27FC236}">
                <a16:creationId xmlns:a16="http://schemas.microsoft.com/office/drawing/2014/main" id="{F19B663F-6C01-F33A-61D2-7BC7D62CACC8}"/>
              </a:ext>
            </a:extLst>
          </p:cNvPr>
          <p:cNvSpPr/>
          <p:nvPr/>
        </p:nvSpPr>
        <p:spPr>
          <a:xfrm flipV="1">
            <a:off x="349718" y="2085540"/>
            <a:ext cx="2755900" cy="96320"/>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167516495"/>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622824" y="2357173"/>
            <a:ext cx="9045177"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600" b="1" dirty="0">
                <a:solidFill>
                  <a:schemeClr val="bg1"/>
                </a:solidFill>
                <a:latin typeface="+mn-lt"/>
                <a:cs typeface="Arial"/>
              </a:rPr>
              <a:t>7. Phase d’intervention</a:t>
            </a:r>
            <a:endParaRPr lang="en-US" sz="3600" dirty="0">
              <a:solidFill>
                <a:schemeClr val="bg1"/>
              </a:solidFill>
              <a:latin typeface="+mn-lt"/>
            </a:endParaRPr>
          </a:p>
          <a:p>
            <a:pPr rtl="0"/>
            <a:endParaRPr lang="en-US" altLang="en-US" sz="3600" b="1" dirty="0">
              <a:solidFill>
                <a:srgbClr val="002060"/>
              </a:solidFill>
              <a:latin typeface="Arial"/>
              <a:cs typeface="Arial"/>
            </a:endParaRPr>
          </a:p>
        </p:txBody>
      </p:sp>
    </p:spTree>
    <p:extLst>
      <p:ext uri="{BB962C8B-B14F-4D97-AF65-F5344CB8AC3E}">
        <p14:creationId xmlns:p14="http://schemas.microsoft.com/office/powerpoint/2010/main" val="447850728"/>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8BF78E8-53D1-4E45-AA61-02A10B9B818A}"/>
              </a:ext>
            </a:extLst>
          </p:cNvPr>
          <p:cNvSpPr txBox="1">
            <a:spLocks/>
          </p:cNvSpPr>
          <p:nvPr>
            <p:custDataLst>
              <p:tags r:id="rId1"/>
            </p:custDataLst>
          </p:nvPr>
        </p:nvSpPr>
        <p:spPr>
          <a:xfrm>
            <a:off x="125128" y="0"/>
            <a:ext cx="9809627" cy="609600"/>
          </a:xfrm>
          <a:prstGeom prst="rect">
            <a:avLst/>
          </a:prstGeom>
        </p:spPr>
        <p:txBody>
          <a:bodyPr lIns="91440" tIns="45720" rIns="91440" bIns="45720" rtlCol="0" anchor="t">
            <a:normAutofit fontScale="97500"/>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latin typeface="+mn-lt"/>
                <a:cs typeface="Arial"/>
              </a:rPr>
              <a:t>Phases </a:t>
            </a:r>
            <a:r>
              <a:rPr lang="fr-FR" sz="2800" b="1" dirty="0">
                <a:solidFill>
                  <a:schemeClr val="bg1"/>
                </a:solidFill>
                <a:latin typeface="+mn-lt"/>
                <a:cs typeface="Arial"/>
              </a:rPr>
              <a:t>de l’investigation d’une épidémie</a:t>
            </a:r>
            <a:endParaRPr lang="en-US" sz="3600" dirty="0">
              <a:solidFill>
                <a:schemeClr val="bg1"/>
              </a:solidFill>
              <a:latin typeface="+mn-lt"/>
              <a:cs typeface="Arial"/>
            </a:endParaRPr>
          </a:p>
        </p:txBody>
      </p:sp>
      <p:sp>
        <p:nvSpPr>
          <p:cNvPr id="4" name="Rectangle 3">
            <a:extLst>
              <a:ext uri="{FF2B5EF4-FFF2-40B4-BE49-F238E27FC236}">
                <a16:creationId xmlns:a16="http://schemas.microsoft.com/office/drawing/2014/main" id="{44157D81-E458-BD46-91CC-AAC422551731}"/>
              </a:ext>
            </a:extLst>
          </p:cNvPr>
          <p:cNvSpPr txBox="1">
            <a:spLocks noChangeArrowheads="1"/>
          </p:cNvSpPr>
          <p:nvPr>
            <p:custDataLst>
              <p:tags r:id="rId2"/>
            </p:custDataLst>
          </p:nvPr>
        </p:nvSpPr>
        <p:spPr>
          <a:xfrm>
            <a:off x="1601018" y="3368554"/>
            <a:ext cx="3278592" cy="2979313"/>
          </a:xfrm>
          <a:prstGeom prst="rect">
            <a:avLst/>
          </a:prstGeom>
        </p:spPr>
        <p:txBody>
          <a:bodyPr lIns="91440" tIns="45720" rIns="91440" bIns="45720" rtlCol="0" anchor="t">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Préparation à l’enquête sur le terrain.</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Confirmation de l’existence d’une flambée.</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Vérification du diagnostic.</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d’une définition de cas.</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Recherche systématique des cas et enregistrement des informations.</a:t>
            </a:r>
          </a:p>
          <a:p>
            <a:pPr marL="254000" indent="-254000" fontAlgn="auto">
              <a:spcBef>
                <a:spcPts val="600"/>
              </a:spcBef>
              <a:spcAft>
                <a:spcPts val="0"/>
              </a:spcAft>
              <a:buSzPct val="100000"/>
              <a:buFontTx/>
              <a:buAutoNum type="arabicPeriod"/>
              <a:defRPr sz="1600">
                <a:latin typeface="+mn-lt"/>
                <a:ea typeface="+mn-ea"/>
                <a:cs typeface="+mn-cs"/>
                <a:sym typeface="Source Sans Pro Regular"/>
              </a:defRPr>
            </a:pPr>
            <a:r>
              <a:rPr lang="fr" sz="1400" dirty="0">
                <a:solidFill>
                  <a:srgbClr val="000000"/>
                </a:solidFill>
                <a:latin typeface="+mn-lt"/>
                <a:ea typeface="+mn-ea"/>
                <a:cs typeface="+mn-cs"/>
                <a:sym typeface="Calibri"/>
              </a:rPr>
              <a:t>Réalisation d’une épidémiologie descriptive.</a:t>
            </a:r>
          </a:p>
          <a:p>
            <a:pPr marL="609600" indent="-609600">
              <a:buSzPct val="100000"/>
              <a:buNone/>
            </a:pPr>
            <a:endParaRPr lang="en-US" altLang="en-US" sz="2400" dirty="0"/>
          </a:p>
        </p:txBody>
      </p:sp>
      <p:sp>
        <p:nvSpPr>
          <p:cNvPr id="5" name="Rectangle 3">
            <a:extLst>
              <a:ext uri="{FF2B5EF4-FFF2-40B4-BE49-F238E27FC236}">
                <a16:creationId xmlns:a16="http://schemas.microsoft.com/office/drawing/2014/main" id="{2E3941B9-C8F0-0E45-9A2E-37B6851883D7}"/>
              </a:ext>
            </a:extLst>
          </p:cNvPr>
          <p:cNvSpPr txBox="1">
            <a:spLocks noChangeArrowheads="1"/>
          </p:cNvSpPr>
          <p:nvPr>
            <p:custDataLst>
              <p:tags r:id="rId3"/>
            </p:custDataLst>
          </p:nvPr>
        </p:nvSpPr>
        <p:spPr>
          <a:xfrm>
            <a:off x="5083269" y="3390239"/>
            <a:ext cx="3085027" cy="2711171"/>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Élaboration d’hypothèses.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Évaluation épidémiologique des hypothèses.</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Comparaison de l’épidémiologie avec les résultats obtenus en laboratoire et dans l’environnement.</a:t>
            </a:r>
          </a:p>
          <a:p>
            <a:pPr fontAlgn="auto">
              <a:spcBef>
                <a:spcPts val="600"/>
              </a:spcBef>
              <a:spcAft>
                <a:spcPts val="0"/>
              </a:spcAft>
              <a:buSzPct val="100000"/>
              <a:buFont typeface="+mj-lt"/>
              <a:buAutoNum type="arabicPeriod" startAt="7"/>
              <a:defRPr sz="1600">
                <a:latin typeface="+mn-lt"/>
                <a:ea typeface="+mn-ea"/>
                <a:cs typeface="+mn-cs"/>
                <a:sym typeface="Source Sans Pro Regular"/>
              </a:defRPr>
            </a:pPr>
            <a:r>
              <a:rPr lang="fr" sz="1400" dirty="0">
                <a:solidFill>
                  <a:srgbClr val="000000"/>
                </a:solidFill>
                <a:latin typeface="+mn-lt"/>
                <a:ea typeface="+mn-ea"/>
                <a:cs typeface="+mn-cs"/>
                <a:sym typeface="Calibri"/>
              </a:rPr>
              <a:t>Conduite d’études supplémentaires en cas de besoin.</a:t>
            </a:r>
          </a:p>
        </p:txBody>
      </p:sp>
      <p:sp>
        <p:nvSpPr>
          <p:cNvPr id="6" name="Rectangle 3">
            <a:extLst>
              <a:ext uri="{FF2B5EF4-FFF2-40B4-BE49-F238E27FC236}">
                <a16:creationId xmlns:a16="http://schemas.microsoft.com/office/drawing/2014/main" id="{28D89CCF-C56A-3A42-8BBF-9B08FB160ECA}"/>
              </a:ext>
            </a:extLst>
          </p:cNvPr>
          <p:cNvSpPr txBox="1">
            <a:spLocks noChangeArrowheads="1"/>
          </p:cNvSpPr>
          <p:nvPr>
            <p:custDataLst>
              <p:tags r:id="rId4"/>
            </p:custDataLst>
          </p:nvPr>
        </p:nvSpPr>
        <p:spPr>
          <a:xfrm>
            <a:off x="8168295" y="3540046"/>
            <a:ext cx="2475698" cy="2270287"/>
          </a:xfrm>
          <a:prstGeom prst="rect">
            <a:avLst/>
          </a:prstGeom>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œuvre et évaluation des mesures de prévention et de contrôle.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Mise en place ou maintien de la surveillance.</a:t>
            </a:r>
          </a:p>
          <a:p>
            <a:pPr fontAlgn="auto">
              <a:spcBef>
                <a:spcPts val="600"/>
              </a:spcBef>
              <a:spcAft>
                <a:spcPts val="0"/>
              </a:spcAft>
              <a:buSzPct val="100000"/>
              <a:buFont typeface="+mj-lt"/>
              <a:buAutoNum type="arabicPeriod" startAt="11"/>
              <a:defRPr sz="1600">
                <a:latin typeface="+mn-lt"/>
                <a:ea typeface="+mn-ea"/>
                <a:cs typeface="+mn-cs"/>
                <a:sym typeface="Source Sans Pro Regular"/>
              </a:defRPr>
            </a:pPr>
            <a:r>
              <a:rPr lang="fr" sz="1400" dirty="0">
                <a:solidFill>
                  <a:srgbClr val="000000"/>
                </a:solidFill>
                <a:latin typeface="+mn-lt"/>
                <a:ea typeface="+mn-ea"/>
                <a:cs typeface="+mn-cs"/>
                <a:sym typeface="Calibri"/>
              </a:rPr>
              <a:t>Communication des résultats.</a:t>
            </a:r>
          </a:p>
          <a:p>
            <a:pPr marL="609600" indent="-609600">
              <a:lnSpc>
                <a:spcPct val="130000"/>
              </a:lnSpc>
              <a:buSzPct val="80000"/>
              <a:buNone/>
            </a:pPr>
            <a:endParaRPr lang="en-US" altLang="en-US" sz="1200" dirty="0"/>
          </a:p>
        </p:txBody>
      </p:sp>
      <p:sp>
        <p:nvSpPr>
          <p:cNvPr id="7" name="Rectangle 6"/>
          <p:cNvSpPr/>
          <p:nvPr>
            <p:custDataLst>
              <p:tags r:id="rId5"/>
            </p:custDataLst>
          </p:nvPr>
        </p:nvSpPr>
        <p:spPr>
          <a:xfrm>
            <a:off x="8168296" y="3466438"/>
            <a:ext cx="2499705" cy="211942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a:p>
        </p:txBody>
      </p:sp>
      <p:grpSp>
        <p:nvGrpSpPr>
          <p:cNvPr id="13" name="Groupe 12">
            <a:extLst>
              <a:ext uri="{FF2B5EF4-FFF2-40B4-BE49-F238E27FC236}">
                <a16:creationId xmlns:a16="http://schemas.microsoft.com/office/drawing/2014/main" id="{1DB7737F-7567-4181-9263-1CACC0A78028}"/>
              </a:ext>
            </a:extLst>
          </p:cNvPr>
          <p:cNvGrpSpPr/>
          <p:nvPr>
            <p:custDataLst>
              <p:tags r:id="rId6"/>
            </p:custDataLst>
          </p:nvPr>
        </p:nvGrpSpPr>
        <p:grpSpPr>
          <a:xfrm>
            <a:off x="1720548" y="1475928"/>
            <a:ext cx="8741506" cy="1952410"/>
            <a:chOff x="145856" y="2051648"/>
            <a:chExt cx="8845806" cy="3193697"/>
          </a:xfrm>
        </p:grpSpPr>
        <p:sp>
          <p:nvSpPr>
            <p:cNvPr id="14" name="Rectangle : coins arrondis 11">
              <a:extLst>
                <a:ext uri="{FF2B5EF4-FFF2-40B4-BE49-F238E27FC236}">
                  <a16:creationId xmlns:a16="http://schemas.microsoft.com/office/drawing/2014/main" id="{E5C78171-889A-4155-AE0B-35963AD1291C}"/>
                </a:ext>
              </a:extLst>
            </p:cNvPr>
            <p:cNvSpPr/>
            <p:nvPr/>
          </p:nvSpPr>
          <p:spPr>
            <a:xfrm>
              <a:off x="145856" y="2060784"/>
              <a:ext cx="3867507" cy="1049546"/>
            </a:xfrm>
            <a:prstGeom prst="roundRect">
              <a:avLst/>
            </a:prstGeom>
            <a:solidFill>
              <a:srgbClr val="729E03"/>
            </a:solidFill>
          </p:spPr>
          <p:style>
            <a:lnRef idx="0">
              <a:schemeClr val="accent3"/>
            </a:lnRef>
            <a:fillRef idx="3">
              <a:schemeClr val="accent3"/>
            </a:fillRef>
            <a:effectRef idx="3">
              <a:schemeClr val="accent3"/>
            </a:effectRef>
            <a:fontRef idx="minor">
              <a:schemeClr val="lt1"/>
            </a:fontRef>
          </p:style>
          <p:txBody>
            <a:bodyPr rtlCol="0" anchor="ctr"/>
            <a:lstStyle/>
            <a:p>
              <a:pPr algn="ctr" rtl="0"/>
              <a:r>
                <a:rPr lang="fr" sz="2800" dirty="0">
                  <a:cs typeface="Arial"/>
                </a:rPr>
                <a:t>1. Phase descriptive</a:t>
              </a:r>
              <a:endParaRPr lang="fr-FR" sz="2000" dirty="0">
                <a:cs typeface="Arial"/>
              </a:endParaRPr>
            </a:p>
          </p:txBody>
        </p:sp>
        <p:sp>
          <p:nvSpPr>
            <p:cNvPr id="15" name="Rectangle : coins arrondis 17">
              <a:extLst>
                <a:ext uri="{FF2B5EF4-FFF2-40B4-BE49-F238E27FC236}">
                  <a16:creationId xmlns:a16="http://schemas.microsoft.com/office/drawing/2014/main" id="{A1C66658-092B-407E-A8B5-5968051013EA}"/>
                </a:ext>
              </a:extLst>
            </p:cNvPr>
            <p:cNvSpPr/>
            <p:nvPr/>
          </p:nvSpPr>
          <p:spPr>
            <a:xfrm>
              <a:off x="5124155" y="2051648"/>
              <a:ext cx="3867507" cy="1049546"/>
            </a:xfrm>
            <a:prstGeom prst="roundRect">
              <a:avLst/>
            </a:prstGeom>
          </p:spPr>
          <p:style>
            <a:lnRef idx="1">
              <a:schemeClr val="accent5"/>
            </a:lnRef>
            <a:fillRef idx="3">
              <a:schemeClr val="accent5"/>
            </a:fillRef>
            <a:effectRef idx="2">
              <a:schemeClr val="accent5"/>
            </a:effectRef>
            <a:fontRef idx="minor">
              <a:schemeClr val="lt1"/>
            </a:fontRef>
          </p:style>
          <p:txBody>
            <a:bodyPr lIns="91440" tIns="45720" rIns="91440" bIns="45720" rtlCol="0" anchor="ctr"/>
            <a:lstStyle/>
            <a:p>
              <a:pPr algn="ctr" rtl="0"/>
              <a:r>
                <a:rPr lang="fr" sz="2800" dirty="0">
                  <a:cs typeface="Arial"/>
                </a:rPr>
                <a:t>2. Phase Analytique</a:t>
              </a:r>
              <a:endParaRPr lang="fr-FR" sz="2000" dirty="0">
                <a:cs typeface="Arial"/>
              </a:endParaRPr>
            </a:p>
          </p:txBody>
        </p:sp>
        <p:sp>
          <p:nvSpPr>
            <p:cNvPr id="16" name="Flèche : droite 12">
              <a:extLst>
                <a:ext uri="{FF2B5EF4-FFF2-40B4-BE49-F238E27FC236}">
                  <a16:creationId xmlns:a16="http://schemas.microsoft.com/office/drawing/2014/main" id="{EE4F2236-D1FB-40B3-97C9-1EA93270AAB4}"/>
                </a:ext>
              </a:extLst>
            </p:cNvPr>
            <p:cNvSpPr/>
            <p:nvPr/>
          </p:nvSpPr>
          <p:spPr>
            <a:xfrm>
              <a:off x="255956" y="3338242"/>
              <a:ext cx="8600914" cy="1907103"/>
            </a:xfrm>
            <a:prstGeom prst="rightArrow">
              <a:avLst/>
            </a:prstGeom>
            <a:solidFill>
              <a:srgbClr val="961D19"/>
            </a:solidFill>
          </p:spPr>
          <p:style>
            <a:lnRef idx="0">
              <a:schemeClr val="accent2"/>
            </a:lnRef>
            <a:fillRef idx="3">
              <a:schemeClr val="accent2"/>
            </a:fillRef>
            <a:effectRef idx="3">
              <a:schemeClr val="accent2"/>
            </a:effectRef>
            <a:fontRef idx="minor">
              <a:schemeClr val="lt1"/>
            </a:fontRef>
          </p:style>
          <p:txBody>
            <a:bodyPr rtlCol="0" anchor="ctr"/>
            <a:lstStyle/>
            <a:p>
              <a:pPr algn="ctr" rtl="0"/>
              <a:r>
                <a:rPr lang="fr" sz="2800" dirty="0">
                  <a:cs typeface="Arial"/>
                </a:rPr>
                <a:t>3. Phase d’intervention</a:t>
              </a:r>
            </a:p>
          </p:txBody>
        </p:sp>
        <p:sp>
          <p:nvSpPr>
            <p:cNvPr id="17" name="Flèche : droite 13">
              <a:extLst>
                <a:ext uri="{FF2B5EF4-FFF2-40B4-BE49-F238E27FC236}">
                  <a16:creationId xmlns:a16="http://schemas.microsoft.com/office/drawing/2014/main" id="{DA84D81F-7376-4285-8F58-466C35B0EE17}"/>
                </a:ext>
              </a:extLst>
            </p:cNvPr>
            <p:cNvSpPr/>
            <p:nvPr/>
          </p:nvSpPr>
          <p:spPr>
            <a:xfrm>
              <a:off x="4200410" y="2268652"/>
              <a:ext cx="732531" cy="606231"/>
            </a:xfrm>
            <a:prstGeom prst="rightArrow">
              <a:avLst/>
            </a:prstGeom>
            <a:solidFill>
              <a:srgbClr val="729E03"/>
            </a:solidFill>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fr-FR"/>
            </a:p>
          </p:txBody>
        </p:sp>
      </p:grpSp>
    </p:spTree>
    <p:extLst>
      <p:ext uri="{BB962C8B-B14F-4D97-AF65-F5344CB8AC3E}">
        <p14:creationId xmlns:p14="http://schemas.microsoft.com/office/powerpoint/2010/main" val="30890551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Grp="1" noChangeArrowheads="1"/>
          </p:cNvSpPr>
          <p:nvPr>
            <p:ph type="body" idx="1"/>
            <p:custDataLst>
              <p:tags r:id="rId1"/>
            </p:custDataLst>
          </p:nvPr>
        </p:nvSpPr>
        <p:spPr>
          <a:xfrm>
            <a:off x="5321300" y="1947783"/>
            <a:ext cx="5232400" cy="2357955"/>
          </a:xfrm>
        </p:spPr>
        <p:txBody>
          <a:bodyPr rtlCol="0">
            <a:noAutofit/>
          </a:bodyPr>
          <a:lstStyle/>
          <a:p>
            <a:pPr>
              <a:spcBef>
                <a:spcPts val="0"/>
              </a:spcBef>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COMMENT ?</a:t>
            </a:r>
          </a:p>
          <a:p>
            <a:pPr>
              <a:spcBef>
                <a:spcPts val="0"/>
              </a:spcBef>
              <a:defRPr sz="2200"/>
            </a:pPr>
            <a:r>
              <a:rPr lang="fr" sz="2000" dirty="0"/>
              <a:t>De manière continue et systématique. </a:t>
            </a:r>
          </a:p>
          <a:p>
            <a:pPr>
              <a:spcBef>
                <a:spcPts val="0"/>
              </a:spcBef>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QUOI ? </a:t>
            </a:r>
          </a:p>
          <a:p>
            <a:pPr>
              <a:spcBef>
                <a:spcPts val="0"/>
              </a:spcBef>
              <a:defRPr sz="2200"/>
            </a:pPr>
            <a:r>
              <a:rPr lang="fr" sz="2000" dirty="0"/>
              <a:t>Collecte, analyse, interprétation et diffusion de données sanitaires. </a:t>
            </a:r>
          </a:p>
          <a:p>
            <a:pPr>
              <a:spcBef>
                <a:spcPts val="0"/>
              </a:spcBef>
              <a:defRPr sz="2200">
                <a:solidFill>
                  <a:schemeClr val="accent2"/>
                </a:solidFill>
                <a:latin typeface="Source Sans Pro Bold"/>
                <a:ea typeface="Source Sans Pro Bold"/>
                <a:cs typeface="Source Sans Pro Bold"/>
                <a:sym typeface="Source Sans Pro Bold"/>
              </a:defRPr>
            </a:pPr>
            <a:r>
              <a:rPr lang="fr" sz="2000" b="1" dirty="0">
                <a:solidFill>
                  <a:schemeClr val="accent2"/>
                </a:solidFill>
                <a:ea typeface="Source Sans Pro Bold"/>
                <a:cs typeface="Source Sans Pro Bold"/>
              </a:rPr>
              <a:t>POURQUOI ?</a:t>
            </a:r>
          </a:p>
          <a:p>
            <a:pPr>
              <a:spcBef>
                <a:spcPts val="0"/>
              </a:spcBef>
              <a:defRPr sz="2200"/>
            </a:pPr>
            <a:r>
              <a:rPr lang="fr" sz="2000" dirty="0"/>
              <a:t>Utilisation dans le cadre des mesures de santé publique afin de réduire la </a:t>
            </a:r>
            <a:r>
              <a:rPr lang="fr" sz="2000" kern="1200" dirty="0">
                <a:solidFill>
                  <a:srgbClr val="C00000"/>
                </a:solidFill>
              </a:rPr>
              <a:t>morbidité</a:t>
            </a:r>
            <a:r>
              <a:rPr lang="fr" sz="2000" dirty="0"/>
              <a:t> et la mortalité, et d’améliorer la santé.</a:t>
            </a:r>
            <a:endParaRPr lang="en-US" sz="2000" dirty="0"/>
          </a:p>
        </p:txBody>
      </p:sp>
      <p:sp>
        <p:nvSpPr>
          <p:cNvPr id="10" name="Slide Number Placeholder 2"/>
          <p:cNvSpPr>
            <a:spLocks noGrp="1"/>
          </p:cNvSpPr>
          <p:nvPr>
            <p:ph type="sldNum" sz="quarter" idx="4294967295"/>
            <p:custDataLst>
              <p:tags r:id="rId2"/>
            </p:custDataLst>
          </p:nvPr>
        </p:nvSpPr>
        <p:spPr>
          <a:xfrm>
            <a:off x="8534400" y="6181725"/>
            <a:ext cx="2133600" cy="476250"/>
          </a:xfrm>
          <a:prstGeom prst="rect">
            <a:avLst/>
          </a:prstGeom>
        </p:spPr>
        <p:txBody>
          <a:bodyPr rtlCol="0"/>
          <a:lstStyle>
            <a:lvl1pPr>
              <a:defRPr i="0">
                <a:effectLst/>
              </a:defRPr>
            </a:lvl1pPr>
          </a:lstStyle>
          <a:p>
            <a:pPr algn="r" rtl="0">
              <a:defRPr/>
            </a:pPr>
            <a:fld id="{B8477CA6-37AB-49C2-B88B-8C89FDB7A7DF}" type="slidenum">
              <a:rPr lang="en-US" sz="1200" dirty="0"/>
              <a:pPr algn="r" rtl="0">
                <a:defRPr/>
              </a:pPr>
              <a:t>7</a:t>
            </a:fld>
            <a:endParaRPr lang="en-US" sz="1200"/>
          </a:p>
        </p:txBody>
      </p:sp>
      <p:sp>
        <p:nvSpPr>
          <p:cNvPr id="2" name="TextBox 1"/>
          <p:cNvSpPr txBox="1"/>
          <p:nvPr>
            <p:custDataLst>
              <p:tags r:id="rId3"/>
            </p:custDataLst>
          </p:nvPr>
        </p:nvSpPr>
        <p:spPr>
          <a:xfrm>
            <a:off x="154004" y="33561"/>
            <a:ext cx="9294796" cy="584775"/>
          </a:xfrm>
          <a:prstGeom prst="rect">
            <a:avLst/>
          </a:prstGeom>
          <a:noFill/>
        </p:spPr>
        <p:txBody>
          <a:bodyPr wrap="square" lIns="91440" tIns="45720" rIns="91440" bIns="45720" rtlCol="0" anchor="t">
            <a:spAutoFit/>
          </a:bodyPr>
          <a:lstStyle/>
          <a:p>
            <a:pPr rtl="0"/>
            <a:r>
              <a:rPr sz="3200" b="1" dirty="0">
                <a:solidFill>
                  <a:srgbClr val="FFFFFF"/>
                </a:solidFill>
                <a:latin typeface="Source Sans Pro Bold"/>
                <a:ea typeface="Source Sans Pro Bold"/>
                <a:cs typeface="Source Sans Pro Bold"/>
                <a:sym typeface="Source Sans Pro Bold"/>
              </a:rPr>
              <a:t>Surveillance de la santé </a:t>
            </a:r>
            <a:r>
              <a:rPr sz="3200" b="1" dirty="0" err="1">
                <a:solidFill>
                  <a:srgbClr val="FFFFFF"/>
                </a:solidFill>
                <a:latin typeface="Source Sans Pro Bold"/>
                <a:ea typeface="Source Sans Pro Bold"/>
                <a:cs typeface="Source Sans Pro Bold"/>
                <a:sym typeface="Source Sans Pro Bold"/>
              </a:rPr>
              <a:t>publique</a:t>
            </a:r>
            <a:r>
              <a:rPr sz="3200" b="1" dirty="0">
                <a:solidFill>
                  <a:srgbClr val="FFFFFF"/>
                </a:solidFill>
                <a:latin typeface="Source Sans Pro Bold"/>
                <a:ea typeface="Source Sans Pro Bold"/>
                <a:cs typeface="Source Sans Pro Bold"/>
                <a:sym typeface="Source Sans Pro Bold"/>
              </a:rPr>
              <a:t> : </a:t>
            </a:r>
            <a:r>
              <a:rPr lang="fr" sz="3200" b="1" dirty="0">
                <a:solidFill>
                  <a:srgbClr val="FFFFFF"/>
                </a:solidFill>
                <a:latin typeface="Source Sans Pro Bold"/>
                <a:ea typeface="Source Sans Pro Bold"/>
                <a:cs typeface="Source Sans Pro Bold"/>
                <a:sym typeface="Source Sans Pro Bold"/>
              </a:rPr>
              <a:t>définition</a:t>
            </a:r>
            <a:endParaRPr lang="en-US" sz="3200" b="1" dirty="0">
              <a:solidFill>
                <a:srgbClr val="FFFFFF"/>
              </a:solidFill>
              <a:latin typeface="Source Sans Pro Bold"/>
              <a:ea typeface="Source Sans Pro Bold"/>
              <a:cs typeface="Source Sans Pro Bold"/>
              <a:sym typeface="Source Sans Pro Bold"/>
            </a:endParaRPr>
          </a:p>
        </p:txBody>
      </p:sp>
      <p:sp>
        <p:nvSpPr>
          <p:cNvPr id="7" name="Rectangle 6"/>
          <p:cNvSpPr/>
          <p:nvPr>
            <p:custDataLst>
              <p:tags r:id="rId4"/>
            </p:custDataLst>
          </p:nvPr>
        </p:nvSpPr>
        <p:spPr>
          <a:xfrm>
            <a:off x="1524000" y="5758296"/>
            <a:ext cx="7924800" cy="246221"/>
          </a:xfrm>
          <a:prstGeom prst="rect">
            <a:avLst/>
          </a:prstGeom>
          <a:noFill/>
          <a:ln w="12700">
            <a:noFill/>
            <a:miter lim="800000"/>
            <a:headEnd/>
            <a:tailEnd/>
          </a:ln>
          <a:effectLst/>
        </p:spPr>
        <p:txBody>
          <a:bodyPr wrap="square" rtlCol="0">
            <a:spAutoFit/>
          </a:bodyPr>
          <a:lstStyle/>
          <a:p>
            <a:pPr rtl="0">
              <a:defRPr/>
            </a:pPr>
            <a:r>
              <a:rPr lang="fr" sz="1000" dirty="0"/>
              <a:t>Adapté des Centers for Disease Control and Prevention. </a:t>
            </a:r>
            <a:r>
              <a:rPr lang="en" sz="1000" i="1" dirty="0"/>
              <a:t>Morbidity and Mortality Weekly Report,</a:t>
            </a:r>
            <a:r>
              <a:rPr lang="en" sz="1000" dirty="0"/>
              <a:t> 50 (No. RR-13). 2001.</a:t>
            </a:r>
          </a:p>
        </p:txBody>
      </p:sp>
      <p:pic>
        <p:nvPicPr>
          <p:cNvPr id="12" name="Picture 11" descr="A blue circle containing a globe and a magnifying glass." title="Public Health 101 Surveillance Icon"/>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1913048" y="1831829"/>
            <a:ext cx="2971054" cy="2589862"/>
          </a:xfrm>
          <a:prstGeom prst="rect">
            <a:avLst/>
          </a:prstGeom>
        </p:spPr>
      </p:pic>
      <p:sp>
        <p:nvSpPr>
          <p:cNvPr id="3" name="TextBox 2"/>
          <p:cNvSpPr txBox="1"/>
          <p:nvPr>
            <p:custDataLst>
              <p:tags r:id="rId6"/>
            </p:custDataLst>
          </p:nvPr>
        </p:nvSpPr>
        <p:spPr>
          <a:xfrm>
            <a:off x="1914022" y="4662684"/>
            <a:ext cx="2970080" cy="738664"/>
          </a:xfrm>
          <a:prstGeom prst="rect">
            <a:avLst/>
          </a:prstGeom>
          <a:noFill/>
        </p:spPr>
        <p:txBody>
          <a:bodyPr wrap="square" lIns="91440" tIns="45720" rIns="91440" bIns="45720" rtlCol="0" anchor="t">
            <a:spAutoFit/>
          </a:bodyPr>
          <a:lstStyle/>
          <a:p>
            <a:pPr algn="ctr"/>
            <a:r>
              <a:rPr lang="fr" sz="2100" dirty="0">
                <a:solidFill>
                  <a:srgbClr val="C00000"/>
                </a:solidFill>
                <a:latin typeface="+mn-lt"/>
                <a:cs typeface="+mn-cs"/>
                <a:sym typeface="Source Sans Pro Regular"/>
              </a:rPr>
              <a:t>« L’information au service de l’action »</a:t>
            </a:r>
          </a:p>
        </p:txBody>
      </p:sp>
    </p:spTree>
    <p:extLst>
      <p:ext uri="{BB962C8B-B14F-4D97-AF65-F5344CB8AC3E}">
        <p14:creationId xmlns:p14="http://schemas.microsoft.com/office/powerpoint/2010/main" val="28947345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032EE9C-A269-1D42-8118-FE0FA65BA7CF}"/>
              </a:ext>
            </a:extLst>
          </p:cNvPr>
          <p:cNvSpPr txBox="1">
            <a:spLocks noChangeArrowheads="1"/>
          </p:cNvSpPr>
          <p:nvPr>
            <p:custDataLst>
              <p:tags r:id="rId1"/>
            </p:custDataLst>
          </p:nvPr>
        </p:nvSpPr>
        <p:spPr>
          <a:xfrm>
            <a:off x="4991100" y="1927048"/>
            <a:ext cx="5292852" cy="51023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2" indent="-690562" fontAlgn="auto">
              <a:lnSpc>
                <a:spcPct val="110000"/>
              </a:lnSpc>
              <a:spcBef>
                <a:spcPts val="1200"/>
              </a:spcBef>
              <a:spcAft>
                <a:spcPts val="0"/>
              </a:spcAft>
              <a:buSzPct val="100000"/>
              <a:buFontTx/>
              <a:buAutoNum type="arabicPeriod" startAt="11"/>
            </a:pPr>
            <a:r>
              <a:rPr lang="fr" sz="2400" dirty="0">
                <a:solidFill>
                  <a:srgbClr val="000000"/>
                </a:solidFill>
                <a:latin typeface="+mn-lt"/>
                <a:ea typeface="+mn-ea"/>
                <a:cs typeface="+mn-cs"/>
                <a:sym typeface="Calibri"/>
              </a:rPr>
              <a:t>Mettre en </a:t>
            </a:r>
            <a:r>
              <a:rPr lang="fr-FR" sz="2400" dirty="0">
                <a:solidFill>
                  <a:srgbClr val="000000"/>
                </a:solidFill>
                <a:latin typeface="+mn-lt"/>
                <a:ea typeface="+mn-ea"/>
                <a:cs typeface="+mn-cs"/>
                <a:sym typeface="Calibri"/>
              </a:rPr>
              <a:t>œ</a:t>
            </a:r>
            <a:r>
              <a:rPr lang="fr" sz="2400" dirty="0">
                <a:solidFill>
                  <a:srgbClr val="000000"/>
                </a:solidFill>
                <a:latin typeface="+mn-lt"/>
                <a:ea typeface="+mn-ea"/>
                <a:cs typeface="+mn-cs"/>
                <a:sym typeface="Calibri"/>
              </a:rPr>
              <a:t>uvre et évaluer les mesures de prévention et de contrôle.</a:t>
            </a:r>
          </a:p>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Mettre en place ou maintenir la surveillance.</a:t>
            </a:r>
          </a:p>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Communiquer les résultats.</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024D2CDB-6DC3-E842-B0B7-3F26D40AEEA4}"/>
              </a:ext>
            </a:extLst>
          </p:cNvPr>
          <p:cNvSpPr txBox="1">
            <a:spLocks noChangeArrowheads="1"/>
          </p:cNvSpPr>
          <p:nvPr>
            <p:custDataLst>
              <p:tags r:id="rId2"/>
            </p:custDataLst>
          </p:nvPr>
        </p:nvSpPr>
        <p:spPr>
          <a:xfrm>
            <a:off x="359343" y="587046"/>
            <a:ext cx="3289300" cy="2680004"/>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n-lt"/>
              </a:rPr>
              <a:t>Étape 11 : Mettre en oeuvre et évaluer les mesures de prévention et de contrôle</a:t>
            </a:r>
          </a:p>
        </p:txBody>
      </p:sp>
      <p:sp>
        <p:nvSpPr>
          <p:cNvPr id="6" name="Rounded Rectangle 7"/>
          <p:cNvSpPr/>
          <p:nvPr/>
        </p:nvSpPr>
        <p:spPr>
          <a:xfrm rot="10800000" flipH="1">
            <a:off x="454865" y="2224520"/>
            <a:ext cx="2261870" cy="86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2571144288"/>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a:extLst>
              <a:ext uri="{FF2B5EF4-FFF2-40B4-BE49-F238E27FC236}">
                <a16:creationId xmlns:a16="http://schemas.microsoft.com/office/drawing/2014/main" id="{2C2072AC-F7A3-CA4F-A66B-2C217823A1F2}"/>
              </a:ext>
            </a:extLst>
          </p:cNvPr>
          <p:cNvSpPr txBox="1">
            <a:spLocks/>
          </p:cNvSpPr>
          <p:nvPr>
            <p:custDataLst>
              <p:tags r:id="rId1"/>
            </p:custDataLst>
          </p:nvPr>
        </p:nvSpPr>
        <p:spPr>
          <a:xfrm>
            <a:off x="4953000" y="2369968"/>
            <a:ext cx="5254752" cy="204963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4000" indent="-254000" defTabSz="289321">
              <a:lnSpc>
                <a:spcPct val="90000"/>
              </a:lnSpc>
              <a:spcBef>
                <a:spcPts val="300"/>
              </a:spcBef>
              <a:spcAft>
                <a:spcPts val="0"/>
              </a:spcAft>
              <a:buClr>
                <a:schemeClr val="accent3"/>
              </a:buClr>
              <a:buSzPct val="100000"/>
              <a:buFont typeface="Arial"/>
              <a:buChar char="•"/>
              <a:defRPr sz="2800"/>
            </a:pPr>
            <a:r>
              <a:rPr lang="fr" sz="2400" dirty="0">
                <a:solidFill>
                  <a:srgbClr val="000000"/>
                </a:solidFill>
                <a:latin typeface="+mn-lt"/>
                <a:ea typeface="+mn-ea"/>
                <a:cs typeface="+mn-cs"/>
                <a:sym typeface="Source Sans Pro Regular"/>
              </a:rPr>
              <a:t>Prévenir les expositions ultérieures et les épidémies futures en éliminant ou en traitant la source.</a:t>
            </a:r>
          </a:p>
          <a:p>
            <a:pPr marL="254000" indent="-254000" defTabSz="289321">
              <a:lnSpc>
                <a:spcPct val="90000"/>
              </a:lnSpc>
              <a:spcBef>
                <a:spcPts val="300"/>
              </a:spcBef>
              <a:spcAft>
                <a:spcPts val="0"/>
              </a:spcAft>
              <a:buClr>
                <a:schemeClr val="accent3"/>
              </a:buClr>
              <a:buSzPct val="100000"/>
              <a:buFont typeface="Arial"/>
              <a:buChar char="•"/>
              <a:defRPr sz="2800"/>
            </a:pPr>
            <a:endParaRPr lang="en-US" altLang="en-US" sz="2400" dirty="0">
              <a:solidFill>
                <a:srgbClr val="000000"/>
              </a:solidFill>
              <a:latin typeface="+mn-lt"/>
              <a:ea typeface="+mn-ea"/>
              <a:cs typeface="+mn-cs"/>
              <a:sym typeface="Source Sans Pro Regular"/>
            </a:endParaRPr>
          </a:p>
          <a:p>
            <a:pPr marL="254000" indent="-254000" defTabSz="289321">
              <a:lnSpc>
                <a:spcPct val="90000"/>
              </a:lnSpc>
              <a:spcBef>
                <a:spcPts val="300"/>
              </a:spcBef>
              <a:spcAft>
                <a:spcPts val="0"/>
              </a:spcAft>
              <a:buClr>
                <a:schemeClr val="accent3"/>
              </a:buClr>
              <a:buSzPct val="100000"/>
              <a:buFont typeface="Arial"/>
              <a:buChar char="•"/>
              <a:defRPr sz="2800"/>
            </a:pPr>
            <a:r>
              <a:rPr lang="fr" sz="2400" dirty="0">
                <a:solidFill>
                  <a:srgbClr val="000000"/>
                </a:solidFill>
                <a:latin typeface="+mn-lt"/>
                <a:ea typeface="+mn-ea"/>
                <a:cs typeface="+mn-cs"/>
                <a:sym typeface="Source Sans Pro Regular"/>
              </a:rPr>
              <a:t>A démarrer le plus tôt possible.</a:t>
            </a:r>
          </a:p>
          <a:p>
            <a:pPr rtl="0"/>
            <a:endParaRPr lang="en-US" altLang="en-US" sz="2800" dirty="0"/>
          </a:p>
        </p:txBody>
      </p:sp>
      <p:sp>
        <p:nvSpPr>
          <p:cNvPr id="3" name="Rectangle 2">
            <a:extLst>
              <a:ext uri="{FF2B5EF4-FFF2-40B4-BE49-F238E27FC236}">
                <a16:creationId xmlns:a16="http://schemas.microsoft.com/office/drawing/2014/main" id="{3DEC4581-1DDD-9347-B166-14925100CE92}"/>
              </a:ext>
            </a:extLst>
          </p:cNvPr>
          <p:cNvSpPr txBox="1">
            <a:spLocks noChangeArrowheads="1"/>
          </p:cNvSpPr>
          <p:nvPr>
            <p:custDataLst>
              <p:tags r:id="rId2"/>
            </p:custDataLst>
          </p:nvPr>
        </p:nvSpPr>
        <p:spPr>
          <a:xfrm>
            <a:off x="460515" y="369315"/>
            <a:ext cx="2727452" cy="1656836"/>
          </a:xfrm>
          <a:prstGeom prst="rect">
            <a:avLst/>
          </a:prstGeom>
        </p:spPr>
        <p:txBody>
          <a:bodyPr rtlCol="0">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800" b="1" dirty="0">
                <a:solidFill>
                  <a:schemeClr val="bg1"/>
                </a:solidFill>
              </a:rPr>
              <a:t>Mise en œuvre de mesures de contrôle</a:t>
            </a:r>
          </a:p>
        </p:txBody>
      </p:sp>
      <p:sp>
        <p:nvSpPr>
          <p:cNvPr id="6" name="Rounded Rectangle 7"/>
          <p:cNvSpPr/>
          <p:nvPr/>
        </p:nvSpPr>
        <p:spPr>
          <a:xfrm rot="10800000" flipH="1">
            <a:off x="460515" y="1939487"/>
            <a:ext cx="2261870" cy="86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907379376"/>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F80978C-3671-9240-84E0-05659DDA11BB}"/>
              </a:ext>
            </a:extLst>
          </p:cNvPr>
          <p:cNvSpPr txBox="1">
            <a:spLocks noChangeArrowheads="1"/>
          </p:cNvSpPr>
          <p:nvPr>
            <p:custDataLst>
              <p:tags r:id="rId1"/>
            </p:custDataLst>
          </p:nvPr>
        </p:nvSpPr>
        <p:spPr>
          <a:xfrm>
            <a:off x="96253" y="0"/>
            <a:ext cx="6431547" cy="642812"/>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rPr>
              <a:t>Chaîne de transmission</a:t>
            </a:r>
          </a:p>
        </p:txBody>
      </p:sp>
      <p:sp>
        <p:nvSpPr>
          <p:cNvPr id="3" name="AutoShape 2">
            <a:extLst>
              <a:ext uri="{FF2B5EF4-FFF2-40B4-BE49-F238E27FC236}">
                <a16:creationId xmlns:a16="http://schemas.microsoft.com/office/drawing/2014/main" id="{48D3446B-DFA8-F241-B14D-420949294198}"/>
              </a:ext>
            </a:extLst>
          </p:cNvPr>
          <p:cNvSpPr>
            <a:spLocks noChangeAspect="1" noChangeArrowheads="1"/>
          </p:cNvSpPr>
          <p:nvPr>
            <p:custDataLst>
              <p:tags r:id="rId2"/>
            </p:custDataLst>
          </p:nvPr>
        </p:nvSpPr>
        <p:spPr bwMode="auto">
          <a:xfrm>
            <a:off x="1752600" y="849314"/>
            <a:ext cx="8534400" cy="591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lstStyle>
            <a:lvl1pPr eaLnBrk="0" hangingPunct="0">
              <a:spcBef>
                <a:spcPct val="20000"/>
              </a:spcBef>
              <a:buClr>
                <a:schemeClr val="tx2"/>
              </a:buClr>
              <a:buFont typeface="Arial" charset="0"/>
              <a:buChar char="●"/>
              <a:defRPr sz="3000">
                <a:solidFill>
                  <a:schemeClr val="tx1"/>
                </a:solidFill>
                <a:latin typeface="Arial" charset="0"/>
                <a:cs typeface="Arial"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charset="0"/>
                <a:cs typeface="Arial"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charset="0"/>
                <a:cs typeface="Arial"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charset="0"/>
                <a:cs typeface="Arial"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charset="0"/>
                <a:cs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9pPr>
          </a:lstStyle>
          <a:p>
            <a:pPr rtl="0" eaLnBrk="1" fontAlgn="base" hangingPunct="1">
              <a:spcBef>
                <a:spcPct val="0"/>
              </a:spcBef>
              <a:spcAft>
                <a:spcPct val="0"/>
              </a:spcAft>
              <a:buClrTx/>
              <a:buFontTx/>
              <a:buNone/>
            </a:pPr>
            <a:endParaRPr lang="es-ES" altLang="en-US" sz="1800">
              <a:solidFill>
                <a:srgbClr val="000000"/>
              </a:solidFill>
            </a:endParaRPr>
          </a:p>
        </p:txBody>
      </p:sp>
      <p:sp>
        <p:nvSpPr>
          <p:cNvPr id="4" name="Text Box 34">
            <a:extLst>
              <a:ext uri="{FF2B5EF4-FFF2-40B4-BE49-F238E27FC236}">
                <a16:creationId xmlns:a16="http://schemas.microsoft.com/office/drawing/2014/main" id="{AA85F8C5-D61D-FF4B-8447-676975F6DA07}"/>
              </a:ext>
            </a:extLst>
          </p:cNvPr>
          <p:cNvSpPr txBox="1">
            <a:spLocks noChangeArrowheads="1"/>
          </p:cNvSpPr>
          <p:nvPr>
            <p:custDataLst>
              <p:tags r:id="rId3"/>
            </p:custDataLst>
          </p:nvPr>
        </p:nvSpPr>
        <p:spPr bwMode="auto">
          <a:xfrm>
            <a:off x="7324959" y="1524000"/>
            <a:ext cx="304800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rtl="0"/>
            <a:r>
              <a:rPr lang="fr" sz="2000">
                <a:latin typeface="+mn-lt"/>
                <a:cs typeface="Arial" charset="0"/>
              </a:rPr>
              <a:t>Hôte susceptible</a:t>
            </a:r>
          </a:p>
          <a:p>
            <a:pPr algn="ctr" rtl="0"/>
            <a:r>
              <a:rPr lang="fr" sz="2000">
                <a:latin typeface="+mn-lt"/>
                <a:cs typeface="Arial" charset="0"/>
              </a:rPr>
              <a:t>(</a:t>
            </a:r>
            <a:r>
              <a:rPr lang="en" sz="2000" i="1">
                <a:latin typeface="+mn-lt"/>
                <a:cs typeface="Arial" charset="0"/>
              </a:rPr>
              <a:t>via </a:t>
            </a:r>
            <a:r>
              <a:rPr lang="en" sz="2000">
                <a:latin typeface="+mn-lt"/>
                <a:cs typeface="Arial" charset="0"/>
              </a:rPr>
              <a:t>une </a:t>
            </a:r>
            <a:r>
              <a:rPr lang="fr" sz="2000">
                <a:solidFill>
                  <a:schemeClr val="tx2">
                    <a:lumMod val="75000"/>
                  </a:schemeClr>
                </a:solidFill>
                <a:latin typeface="+mn-lt"/>
                <a:cs typeface="Arial" charset="0"/>
              </a:rPr>
              <a:t>porte d’entrée</a:t>
            </a:r>
            <a:r>
              <a:rPr lang="fr" sz="2000">
                <a:latin typeface="+mn-lt"/>
                <a:cs typeface="Arial" charset="0"/>
              </a:rPr>
              <a:t>)</a:t>
            </a:r>
          </a:p>
        </p:txBody>
      </p:sp>
      <p:sp>
        <p:nvSpPr>
          <p:cNvPr id="5" name="AutoShape 36">
            <a:extLst>
              <a:ext uri="{FF2B5EF4-FFF2-40B4-BE49-F238E27FC236}">
                <a16:creationId xmlns:a16="http://schemas.microsoft.com/office/drawing/2014/main" id="{D8A9B63A-C624-7046-8655-050F8999C3B3}"/>
              </a:ext>
            </a:extLst>
          </p:cNvPr>
          <p:cNvSpPr>
            <a:spLocks noChangeArrowheads="1"/>
          </p:cNvSpPr>
          <p:nvPr>
            <p:custDataLst>
              <p:tags r:id="rId4"/>
            </p:custDataLst>
          </p:nvPr>
        </p:nvSpPr>
        <p:spPr bwMode="auto">
          <a:xfrm>
            <a:off x="5029200" y="3200400"/>
            <a:ext cx="2362200" cy="1371600"/>
          </a:xfrm>
          <a:prstGeom prst="notchedRightArrow">
            <a:avLst>
              <a:gd name="adj1" fmla="val 50000"/>
              <a:gd name="adj2" fmla="val 43056"/>
            </a:avLst>
          </a:prstGeom>
          <a:solidFill>
            <a:srgbClr val="FF0000"/>
          </a:solidFill>
          <a:ln w="381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000">
              <a:latin typeface="+mn-lt"/>
            </a:endParaRPr>
          </a:p>
        </p:txBody>
      </p:sp>
      <p:sp>
        <p:nvSpPr>
          <p:cNvPr id="6" name="Text Box 37">
            <a:extLst>
              <a:ext uri="{FF2B5EF4-FFF2-40B4-BE49-F238E27FC236}">
                <a16:creationId xmlns:a16="http://schemas.microsoft.com/office/drawing/2014/main" id="{277964EA-654D-6141-AD76-862FF6CB31B5}"/>
              </a:ext>
            </a:extLst>
          </p:cNvPr>
          <p:cNvSpPr txBox="1">
            <a:spLocks noChangeArrowheads="1"/>
          </p:cNvSpPr>
          <p:nvPr>
            <p:custDataLst>
              <p:tags r:id="rId5"/>
            </p:custDataLst>
          </p:nvPr>
        </p:nvSpPr>
        <p:spPr bwMode="auto">
          <a:xfrm>
            <a:off x="4724400" y="1524000"/>
            <a:ext cx="228600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rtl="0">
              <a:spcBef>
                <a:spcPct val="50000"/>
              </a:spcBef>
            </a:pPr>
            <a:r>
              <a:rPr lang="fr" sz="2000">
                <a:latin typeface="+mn-lt"/>
                <a:cs typeface="Arial" charset="0"/>
              </a:rPr>
              <a:t>Voie de transmission</a:t>
            </a:r>
          </a:p>
        </p:txBody>
      </p:sp>
      <p:sp>
        <p:nvSpPr>
          <p:cNvPr id="7" name="Text Box 38">
            <a:extLst>
              <a:ext uri="{FF2B5EF4-FFF2-40B4-BE49-F238E27FC236}">
                <a16:creationId xmlns:a16="http://schemas.microsoft.com/office/drawing/2014/main" id="{1BBC3A7A-33A8-2147-8F48-88CF32BE0BB8}"/>
              </a:ext>
            </a:extLst>
          </p:cNvPr>
          <p:cNvSpPr txBox="1">
            <a:spLocks noChangeArrowheads="1"/>
          </p:cNvSpPr>
          <p:nvPr>
            <p:custDataLst>
              <p:tags r:id="rId6"/>
            </p:custDataLst>
          </p:nvPr>
        </p:nvSpPr>
        <p:spPr bwMode="auto">
          <a:xfrm>
            <a:off x="2133600" y="1752600"/>
            <a:ext cx="213360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a:spcBef>
                <a:spcPct val="50000"/>
              </a:spcBef>
            </a:pPr>
            <a:r>
              <a:rPr lang="fr" sz="2000">
                <a:latin typeface="+mn-lt"/>
                <a:cs typeface="Arial" charset="0"/>
              </a:rPr>
              <a:t>Réservoir*</a:t>
            </a:r>
          </a:p>
        </p:txBody>
      </p:sp>
      <p:sp>
        <p:nvSpPr>
          <p:cNvPr id="8" name="Text Box 100">
            <a:extLst>
              <a:ext uri="{FF2B5EF4-FFF2-40B4-BE49-F238E27FC236}">
                <a16:creationId xmlns:a16="http://schemas.microsoft.com/office/drawing/2014/main" id="{3DCB699A-6831-CC4A-A1BD-D1CE40D949DB}"/>
              </a:ext>
            </a:extLst>
          </p:cNvPr>
          <p:cNvSpPr txBox="1">
            <a:spLocks noChangeArrowheads="1"/>
          </p:cNvSpPr>
          <p:nvPr>
            <p:custDataLst>
              <p:tags r:id="rId7"/>
            </p:custDataLst>
          </p:nvPr>
        </p:nvSpPr>
        <p:spPr bwMode="auto">
          <a:xfrm>
            <a:off x="4114800" y="2895600"/>
            <a:ext cx="114300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a:spcBef>
                <a:spcPct val="50000"/>
              </a:spcBef>
            </a:pPr>
            <a:r>
              <a:rPr lang="fr" sz="2000">
                <a:latin typeface="+mn-lt"/>
                <a:cs typeface="Arial" charset="0"/>
              </a:rPr>
              <a:t>Agent</a:t>
            </a:r>
          </a:p>
        </p:txBody>
      </p:sp>
      <p:sp>
        <p:nvSpPr>
          <p:cNvPr id="9" name="AutoShape 6">
            <a:extLst>
              <a:ext uri="{FF2B5EF4-FFF2-40B4-BE49-F238E27FC236}">
                <a16:creationId xmlns:a16="http://schemas.microsoft.com/office/drawing/2014/main" id="{A85C8176-B60F-6A48-A74F-D20EF0E18407}"/>
              </a:ext>
            </a:extLst>
          </p:cNvPr>
          <p:cNvSpPr>
            <a:spLocks noChangeArrowheads="1"/>
          </p:cNvSpPr>
          <p:nvPr>
            <p:custDataLst>
              <p:tags r:id="rId8"/>
            </p:custDataLst>
          </p:nvPr>
        </p:nvSpPr>
        <p:spPr bwMode="auto">
          <a:xfrm>
            <a:off x="4290060" y="3475038"/>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000">
              <a:latin typeface="+mn-lt"/>
            </a:endParaRPr>
          </a:p>
        </p:txBody>
      </p:sp>
      <p:sp>
        <p:nvSpPr>
          <p:cNvPr id="10" name="AutoShape 6">
            <a:extLst>
              <a:ext uri="{FF2B5EF4-FFF2-40B4-BE49-F238E27FC236}">
                <a16:creationId xmlns:a16="http://schemas.microsoft.com/office/drawing/2014/main" id="{E0AF2134-CF34-3F46-B6FF-5CCFB8FD5B42}"/>
              </a:ext>
            </a:extLst>
          </p:cNvPr>
          <p:cNvSpPr>
            <a:spLocks noChangeArrowheads="1"/>
          </p:cNvSpPr>
          <p:nvPr>
            <p:custDataLst>
              <p:tags r:id="rId9"/>
            </p:custDataLst>
          </p:nvPr>
        </p:nvSpPr>
        <p:spPr bwMode="auto">
          <a:xfrm>
            <a:off x="4587240" y="3741738"/>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000">
              <a:latin typeface="+mn-lt"/>
            </a:endParaRPr>
          </a:p>
        </p:txBody>
      </p:sp>
      <p:sp>
        <p:nvSpPr>
          <p:cNvPr id="11" name="AutoShape 6">
            <a:extLst>
              <a:ext uri="{FF2B5EF4-FFF2-40B4-BE49-F238E27FC236}">
                <a16:creationId xmlns:a16="http://schemas.microsoft.com/office/drawing/2014/main" id="{B06FEED7-CC77-2A4A-8EB0-B79FE2B46CE0}"/>
              </a:ext>
            </a:extLst>
          </p:cNvPr>
          <p:cNvSpPr>
            <a:spLocks noChangeArrowheads="1"/>
          </p:cNvSpPr>
          <p:nvPr>
            <p:custDataLst>
              <p:tags r:id="rId10"/>
            </p:custDataLst>
          </p:nvPr>
        </p:nvSpPr>
        <p:spPr bwMode="auto">
          <a:xfrm>
            <a:off x="4358640" y="4006850"/>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000">
              <a:latin typeface="+mn-lt"/>
            </a:endParaRPr>
          </a:p>
        </p:txBody>
      </p:sp>
      <p:pic>
        <p:nvPicPr>
          <p:cNvPr id="12" name="Picture 11">
            <a:extLst>
              <a:ext uri="{FF2B5EF4-FFF2-40B4-BE49-F238E27FC236}">
                <a16:creationId xmlns:a16="http://schemas.microsoft.com/office/drawing/2014/main" id="{B5BE20BA-E8F0-2E45-AE79-F81285EF43DB}"/>
              </a:ext>
            </a:extLst>
          </p:cNvPr>
          <p:cNvPicPr>
            <a:picLocks noChangeAspect="1"/>
          </p:cNvPicPr>
          <p:nvPr>
            <p:custDataLst>
              <p:tags r:id="rId11"/>
            </p:custDataLst>
          </p:nvPr>
        </p:nvPicPr>
        <p:blipFill>
          <a:blip r:embed="rId23" cstate="print">
            <a:extLst>
              <a:ext uri="{28A0092B-C50C-407E-A947-70E740481C1C}">
                <a14:useLocalDpi xmlns:a14="http://schemas.microsoft.com/office/drawing/2010/main" val="0"/>
              </a:ext>
            </a:extLst>
          </a:blip>
          <a:stretch>
            <a:fillRect/>
          </a:stretch>
        </p:blipFill>
        <p:spPr>
          <a:xfrm flipH="1">
            <a:off x="2849947" y="4037394"/>
            <a:ext cx="1094606" cy="701171"/>
          </a:xfrm>
          <a:prstGeom prst="rect">
            <a:avLst/>
          </a:prstGeom>
        </p:spPr>
      </p:pic>
      <p:pic>
        <p:nvPicPr>
          <p:cNvPr id="13" name="Picture 12">
            <a:extLst>
              <a:ext uri="{FF2B5EF4-FFF2-40B4-BE49-F238E27FC236}">
                <a16:creationId xmlns:a16="http://schemas.microsoft.com/office/drawing/2014/main" id="{BF50BAC5-9D99-704B-9302-7570C0196501}"/>
              </a:ext>
            </a:extLst>
          </p:cNvPr>
          <p:cNvPicPr>
            <a:picLocks noChangeAspect="1"/>
          </p:cNvPicPr>
          <p:nvPr>
            <p:custDataLst>
              <p:tags r:id="rId12"/>
            </p:custDataLst>
          </p:nvPr>
        </p:nvPicPr>
        <p:blipFill>
          <a:blip r:embed="rId24">
            <a:extLst>
              <a:ext uri="{28A0092B-C50C-407E-A947-70E740481C1C}">
                <a14:useLocalDpi xmlns:a14="http://schemas.microsoft.com/office/drawing/2010/main" val="0"/>
              </a:ext>
            </a:extLst>
          </a:blip>
          <a:stretch>
            <a:fillRect/>
          </a:stretch>
        </p:blipFill>
        <p:spPr>
          <a:xfrm>
            <a:off x="7629626" y="2485653"/>
            <a:ext cx="2327774" cy="2327774"/>
          </a:xfrm>
          <a:prstGeom prst="rect">
            <a:avLst/>
          </a:prstGeom>
        </p:spPr>
      </p:pic>
      <p:sp>
        <p:nvSpPr>
          <p:cNvPr id="14" name="Line 102">
            <a:extLst>
              <a:ext uri="{FF2B5EF4-FFF2-40B4-BE49-F238E27FC236}">
                <a16:creationId xmlns:a16="http://schemas.microsoft.com/office/drawing/2014/main" id="{4DA5980A-CE13-A843-84AD-8BE9903B0A00}"/>
              </a:ext>
            </a:extLst>
          </p:cNvPr>
          <p:cNvSpPr>
            <a:spLocks noChangeShapeType="1"/>
          </p:cNvSpPr>
          <p:nvPr>
            <p:custDataLst>
              <p:tags r:id="rId13"/>
            </p:custDataLst>
          </p:nvPr>
        </p:nvSpPr>
        <p:spPr bwMode="auto">
          <a:xfrm flipH="1">
            <a:off x="8793513" y="2485653"/>
            <a:ext cx="426687" cy="177549"/>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sz="2000">
              <a:latin typeface="+mn-lt"/>
            </a:endParaRPr>
          </a:p>
        </p:txBody>
      </p:sp>
      <p:sp>
        <p:nvSpPr>
          <p:cNvPr id="15" name="Line 102">
            <a:extLst>
              <a:ext uri="{FF2B5EF4-FFF2-40B4-BE49-F238E27FC236}">
                <a16:creationId xmlns:a16="http://schemas.microsoft.com/office/drawing/2014/main" id="{4D51251F-23E3-864D-BCA2-78659B58ADA6}"/>
              </a:ext>
            </a:extLst>
          </p:cNvPr>
          <p:cNvSpPr>
            <a:spLocks noChangeShapeType="1"/>
          </p:cNvSpPr>
          <p:nvPr>
            <p:custDataLst>
              <p:tags r:id="rId14"/>
            </p:custDataLst>
          </p:nvPr>
        </p:nvSpPr>
        <p:spPr bwMode="auto">
          <a:xfrm flipH="1">
            <a:off x="8793513" y="2593047"/>
            <a:ext cx="426686" cy="184455"/>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sz="2000">
              <a:latin typeface="+mn-lt"/>
            </a:endParaRPr>
          </a:p>
        </p:txBody>
      </p:sp>
      <p:sp>
        <p:nvSpPr>
          <p:cNvPr id="16" name="Line 102">
            <a:extLst>
              <a:ext uri="{FF2B5EF4-FFF2-40B4-BE49-F238E27FC236}">
                <a16:creationId xmlns:a16="http://schemas.microsoft.com/office/drawing/2014/main" id="{C64477F0-8D8F-9B4F-BDFA-233006CF412F}"/>
              </a:ext>
            </a:extLst>
          </p:cNvPr>
          <p:cNvSpPr>
            <a:spLocks noChangeShapeType="1"/>
          </p:cNvSpPr>
          <p:nvPr>
            <p:custDataLst>
              <p:tags r:id="rId15"/>
            </p:custDataLst>
          </p:nvPr>
        </p:nvSpPr>
        <p:spPr bwMode="auto">
          <a:xfrm flipV="1">
            <a:off x="8077201" y="3387058"/>
            <a:ext cx="449580" cy="194342"/>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sz="2000">
              <a:latin typeface="+mn-lt"/>
            </a:endParaRPr>
          </a:p>
        </p:txBody>
      </p:sp>
      <p:sp>
        <p:nvSpPr>
          <p:cNvPr id="17" name="Line 101">
            <a:extLst>
              <a:ext uri="{FF2B5EF4-FFF2-40B4-BE49-F238E27FC236}">
                <a16:creationId xmlns:a16="http://schemas.microsoft.com/office/drawing/2014/main" id="{1294B73A-7B11-7D43-8AAD-7112209BB404}"/>
              </a:ext>
            </a:extLst>
          </p:cNvPr>
          <p:cNvSpPr>
            <a:spLocks noChangeShapeType="1"/>
          </p:cNvSpPr>
          <p:nvPr>
            <p:custDataLst>
              <p:tags r:id="rId16"/>
            </p:custDataLst>
          </p:nvPr>
        </p:nvSpPr>
        <p:spPr bwMode="auto">
          <a:xfrm flipH="1">
            <a:off x="8793512" y="3703638"/>
            <a:ext cx="694545" cy="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sz="2000">
              <a:latin typeface="+mn-lt"/>
            </a:endParaRPr>
          </a:p>
        </p:txBody>
      </p:sp>
      <p:sp>
        <p:nvSpPr>
          <p:cNvPr id="18" name="Line 105">
            <a:extLst>
              <a:ext uri="{FF2B5EF4-FFF2-40B4-BE49-F238E27FC236}">
                <a16:creationId xmlns:a16="http://schemas.microsoft.com/office/drawing/2014/main" id="{C8C6F0E9-E705-6946-A0AC-1F006004222B}"/>
              </a:ext>
            </a:extLst>
          </p:cNvPr>
          <p:cNvSpPr>
            <a:spLocks noChangeShapeType="1"/>
          </p:cNvSpPr>
          <p:nvPr>
            <p:custDataLst>
              <p:tags r:id="rId17"/>
            </p:custDataLst>
          </p:nvPr>
        </p:nvSpPr>
        <p:spPr bwMode="auto">
          <a:xfrm flipH="1" flipV="1">
            <a:off x="8915400" y="4707625"/>
            <a:ext cx="0" cy="3810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sz="2000">
              <a:latin typeface="+mn-lt"/>
            </a:endParaRPr>
          </a:p>
        </p:txBody>
      </p:sp>
      <p:pic>
        <p:nvPicPr>
          <p:cNvPr id="19" name="Picture 18">
            <a:extLst>
              <a:ext uri="{FF2B5EF4-FFF2-40B4-BE49-F238E27FC236}">
                <a16:creationId xmlns:a16="http://schemas.microsoft.com/office/drawing/2014/main" id="{95B2E89B-46CE-984F-9914-7A587B88A2FE}"/>
              </a:ext>
            </a:extLst>
          </p:cNvPr>
          <p:cNvPicPr>
            <a:picLocks noChangeAspect="1"/>
          </p:cNvPicPr>
          <p:nvPr>
            <p:custDataLst>
              <p:tags r:id="rId18"/>
            </p:custDataLst>
          </p:nvPr>
        </p:nvPicPr>
        <p:blipFill>
          <a:blip r:embed="rId25">
            <a:extLst>
              <a:ext uri="{28A0092B-C50C-407E-A947-70E740481C1C}">
                <a14:useLocalDpi xmlns:a14="http://schemas.microsoft.com/office/drawing/2010/main" val="0"/>
              </a:ext>
            </a:extLst>
          </a:blip>
          <a:stretch>
            <a:fillRect/>
          </a:stretch>
        </p:blipFill>
        <p:spPr>
          <a:xfrm flipH="1">
            <a:off x="1791156" y="4091973"/>
            <a:ext cx="934327" cy="1087054"/>
          </a:xfrm>
          <a:prstGeom prst="rect">
            <a:avLst/>
          </a:prstGeom>
        </p:spPr>
      </p:pic>
      <p:grpSp>
        <p:nvGrpSpPr>
          <p:cNvPr id="20" name="Group 19">
            <a:extLst>
              <a:ext uri="{FF2B5EF4-FFF2-40B4-BE49-F238E27FC236}">
                <a16:creationId xmlns:a16="http://schemas.microsoft.com/office/drawing/2014/main" id="{A3015DC0-EB06-544A-A815-8DA136D6638E}"/>
              </a:ext>
            </a:extLst>
          </p:cNvPr>
          <p:cNvGrpSpPr/>
          <p:nvPr>
            <p:custDataLst>
              <p:tags r:id="rId19"/>
            </p:custDataLst>
          </p:nvPr>
        </p:nvGrpSpPr>
        <p:grpSpPr>
          <a:xfrm>
            <a:off x="2389188" y="2286000"/>
            <a:ext cx="1039812" cy="1655762"/>
            <a:chOff x="865188" y="2595563"/>
            <a:chExt cx="1039812" cy="1655762"/>
          </a:xfrm>
        </p:grpSpPr>
        <p:sp>
          <p:nvSpPr>
            <p:cNvPr id="21" name="Freeform 35">
              <a:extLst>
                <a:ext uri="{FF2B5EF4-FFF2-40B4-BE49-F238E27FC236}">
                  <a16:creationId xmlns:a16="http://schemas.microsoft.com/office/drawing/2014/main" id="{201D23BA-7ADC-2644-9B0C-C44B3F8917E0}"/>
                </a:ext>
              </a:extLst>
            </p:cNvPr>
            <p:cNvSpPr>
              <a:spLocks/>
            </p:cNvSpPr>
            <p:nvPr/>
          </p:nvSpPr>
          <p:spPr bwMode="auto">
            <a:xfrm>
              <a:off x="993775" y="3276600"/>
              <a:ext cx="4763" cy="6350"/>
            </a:xfrm>
            <a:custGeom>
              <a:avLst/>
              <a:gdLst>
                <a:gd name="T0" fmla="*/ 4763 w 7"/>
                <a:gd name="T1" fmla="*/ 0 h 7"/>
                <a:gd name="T2" fmla="*/ 4763 w 7"/>
                <a:gd name="T3" fmla="*/ 1814 h 7"/>
                <a:gd name="T4" fmla="*/ 4763 w 7"/>
                <a:gd name="T5" fmla="*/ 4536 h 7"/>
                <a:gd name="T6" fmla="*/ 3402 w 7"/>
                <a:gd name="T7" fmla="*/ 6350 h 7"/>
                <a:gd name="T8" fmla="*/ 680 w 7"/>
                <a:gd name="T9" fmla="*/ 5443 h 7"/>
                <a:gd name="T10" fmla="*/ 0 w 7"/>
                <a:gd name="T11" fmla="*/ 3629 h 7"/>
                <a:gd name="T12" fmla="*/ 680 w 7"/>
                <a:gd name="T13" fmla="*/ 907 h 7"/>
                <a:gd name="T14" fmla="*/ 2722 w 7"/>
                <a:gd name="T15" fmla="*/ 0 h 7"/>
                <a:gd name="T16" fmla="*/ 4763 w 7"/>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7" y="0"/>
                  </a:moveTo>
                  <a:lnTo>
                    <a:pt x="7" y="2"/>
                  </a:lnTo>
                  <a:lnTo>
                    <a:pt x="7" y="5"/>
                  </a:lnTo>
                  <a:lnTo>
                    <a:pt x="5" y="7"/>
                  </a:lnTo>
                  <a:lnTo>
                    <a:pt x="1" y="6"/>
                  </a:lnTo>
                  <a:lnTo>
                    <a:pt x="0" y="4"/>
                  </a:lnTo>
                  <a:lnTo>
                    <a:pt x="1" y="1"/>
                  </a:lnTo>
                  <a:lnTo>
                    <a:pt x="4" y="0"/>
                  </a:lnTo>
                  <a:lnTo>
                    <a:pt x="7" y="0"/>
                  </a:lnTo>
                  <a:close/>
                </a:path>
              </a:pathLst>
            </a:custGeom>
            <a:solidFill>
              <a:srgbClr val="005B7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2" name="Freeform 41">
              <a:extLst>
                <a:ext uri="{FF2B5EF4-FFF2-40B4-BE49-F238E27FC236}">
                  <a16:creationId xmlns:a16="http://schemas.microsoft.com/office/drawing/2014/main" id="{B5CB149C-1704-C540-A37E-FF52E7E13F83}"/>
                </a:ext>
              </a:extLst>
            </p:cNvPr>
            <p:cNvSpPr>
              <a:spLocks/>
            </p:cNvSpPr>
            <p:nvPr/>
          </p:nvSpPr>
          <p:spPr bwMode="auto">
            <a:xfrm>
              <a:off x="865188" y="3041650"/>
              <a:ext cx="61912" cy="582613"/>
            </a:xfrm>
            <a:custGeom>
              <a:avLst/>
              <a:gdLst>
                <a:gd name="T0" fmla="*/ 0 w 80"/>
                <a:gd name="T1" fmla="*/ 582613 h 734"/>
                <a:gd name="T2" fmla="*/ 0 w 80"/>
                <a:gd name="T3" fmla="*/ 50800 h 734"/>
                <a:gd name="T4" fmla="*/ 61912 w 80"/>
                <a:gd name="T5" fmla="*/ 0 h 734"/>
                <a:gd name="T6" fmla="*/ 61912 w 80"/>
                <a:gd name="T7" fmla="*/ 582613 h 734"/>
                <a:gd name="T8" fmla="*/ 0 w 80"/>
                <a:gd name="T9" fmla="*/ 582613 h 734"/>
                <a:gd name="T10" fmla="*/ 0 w 80"/>
                <a:gd name="T11" fmla="*/ 582613 h 7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 h="734">
                  <a:moveTo>
                    <a:pt x="0" y="734"/>
                  </a:moveTo>
                  <a:lnTo>
                    <a:pt x="0" y="64"/>
                  </a:lnTo>
                  <a:lnTo>
                    <a:pt x="80" y="0"/>
                  </a:lnTo>
                  <a:lnTo>
                    <a:pt x="80" y="734"/>
                  </a:lnTo>
                  <a:lnTo>
                    <a:pt x="0" y="734"/>
                  </a:lnTo>
                  <a:close/>
                </a:path>
              </a:pathLst>
            </a:custGeom>
            <a:solidFill>
              <a:srgbClr val="591F61"/>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3" name="Freeform 42">
              <a:extLst>
                <a:ext uri="{FF2B5EF4-FFF2-40B4-BE49-F238E27FC236}">
                  <a16:creationId xmlns:a16="http://schemas.microsoft.com/office/drawing/2014/main" id="{82CC95D3-61E0-9A49-9CF8-72359F45341F}"/>
                </a:ext>
              </a:extLst>
            </p:cNvPr>
            <p:cNvSpPr>
              <a:spLocks/>
            </p:cNvSpPr>
            <p:nvPr/>
          </p:nvSpPr>
          <p:spPr bwMode="auto">
            <a:xfrm>
              <a:off x="1189038" y="3311525"/>
              <a:ext cx="98425" cy="34925"/>
            </a:xfrm>
            <a:custGeom>
              <a:avLst/>
              <a:gdLst>
                <a:gd name="T0" fmla="*/ 0 w 124"/>
                <a:gd name="T1" fmla="*/ 0 h 44"/>
                <a:gd name="T2" fmla="*/ 46831 w 124"/>
                <a:gd name="T3" fmla="*/ 34925 h 44"/>
                <a:gd name="T4" fmla="*/ 98425 w 124"/>
                <a:gd name="T5" fmla="*/ 23019 h 44"/>
                <a:gd name="T6" fmla="*/ 0 w 124"/>
                <a:gd name="T7" fmla="*/ 0 h 44"/>
                <a:gd name="T8" fmla="*/ 0 w 124"/>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44">
                  <a:moveTo>
                    <a:pt x="0" y="0"/>
                  </a:moveTo>
                  <a:lnTo>
                    <a:pt x="59" y="44"/>
                  </a:lnTo>
                  <a:lnTo>
                    <a:pt x="124" y="29"/>
                  </a:lnTo>
                  <a:lnTo>
                    <a:pt x="0" y="0"/>
                  </a:lnTo>
                  <a:close/>
                </a:path>
              </a:pathLst>
            </a:custGeom>
            <a:solidFill>
              <a:srgbClr val="FFB3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4" name="Freeform 43">
              <a:extLst>
                <a:ext uri="{FF2B5EF4-FFF2-40B4-BE49-F238E27FC236}">
                  <a16:creationId xmlns:a16="http://schemas.microsoft.com/office/drawing/2014/main" id="{6E40A828-2528-A842-A223-29BC3284B3E0}"/>
                </a:ext>
              </a:extLst>
            </p:cNvPr>
            <p:cNvSpPr>
              <a:spLocks/>
            </p:cNvSpPr>
            <p:nvPr/>
          </p:nvSpPr>
          <p:spPr bwMode="auto">
            <a:xfrm>
              <a:off x="1152525" y="3206750"/>
              <a:ext cx="142875" cy="103188"/>
            </a:xfrm>
            <a:custGeom>
              <a:avLst/>
              <a:gdLst>
                <a:gd name="T0" fmla="*/ 53181 w 180"/>
                <a:gd name="T1" fmla="*/ 16669 h 130"/>
                <a:gd name="T2" fmla="*/ 88900 w 180"/>
                <a:gd name="T3" fmla="*/ 0 h 130"/>
                <a:gd name="T4" fmla="*/ 118269 w 180"/>
                <a:gd name="T5" fmla="*/ 25400 h 130"/>
                <a:gd name="T6" fmla="*/ 142875 w 180"/>
                <a:gd name="T7" fmla="*/ 68263 h 130"/>
                <a:gd name="T8" fmla="*/ 92869 w 180"/>
                <a:gd name="T9" fmla="*/ 103188 h 130"/>
                <a:gd name="T10" fmla="*/ 0 w 180"/>
                <a:gd name="T11" fmla="*/ 82550 h 130"/>
                <a:gd name="T12" fmla="*/ 17463 w 180"/>
                <a:gd name="T13" fmla="*/ 23813 h 130"/>
                <a:gd name="T14" fmla="*/ 53181 w 180"/>
                <a:gd name="T15" fmla="*/ 16669 h 130"/>
                <a:gd name="T16" fmla="*/ 53181 w 180"/>
                <a:gd name="T17" fmla="*/ 16669 h 1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0" h="130">
                  <a:moveTo>
                    <a:pt x="67" y="21"/>
                  </a:moveTo>
                  <a:lnTo>
                    <a:pt x="112" y="0"/>
                  </a:lnTo>
                  <a:lnTo>
                    <a:pt x="149" y="32"/>
                  </a:lnTo>
                  <a:lnTo>
                    <a:pt x="180" y="86"/>
                  </a:lnTo>
                  <a:lnTo>
                    <a:pt x="117" y="130"/>
                  </a:lnTo>
                  <a:lnTo>
                    <a:pt x="0" y="104"/>
                  </a:lnTo>
                  <a:lnTo>
                    <a:pt x="22" y="30"/>
                  </a:lnTo>
                  <a:lnTo>
                    <a:pt x="67" y="21"/>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5" name="Freeform 44">
              <a:extLst>
                <a:ext uri="{FF2B5EF4-FFF2-40B4-BE49-F238E27FC236}">
                  <a16:creationId xmlns:a16="http://schemas.microsoft.com/office/drawing/2014/main" id="{084F37B5-5C28-D644-B931-26C68C2F9EDE}"/>
                </a:ext>
              </a:extLst>
            </p:cNvPr>
            <p:cNvSpPr>
              <a:spLocks/>
            </p:cNvSpPr>
            <p:nvPr/>
          </p:nvSpPr>
          <p:spPr bwMode="auto">
            <a:xfrm>
              <a:off x="1246188" y="3221038"/>
              <a:ext cx="141287" cy="114300"/>
            </a:xfrm>
            <a:custGeom>
              <a:avLst/>
              <a:gdLst>
                <a:gd name="T0" fmla="*/ 0 w 177"/>
                <a:gd name="T1" fmla="*/ 34370 h 143"/>
                <a:gd name="T2" fmla="*/ 11973 w 177"/>
                <a:gd name="T3" fmla="*/ 41564 h 143"/>
                <a:gd name="T4" fmla="*/ 31131 w 177"/>
                <a:gd name="T5" fmla="*/ 28775 h 143"/>
                <a:gd name="T6" fmla="*/ 75832 w 177"/>
                <a:gd name="T7" fmla="*/ 98314 h 143"/>
                <a:gd name="T8" fmla="*/ 39113 w 177"/>
                <a:gd name="T9" fmla="*/ 114300 h 143"/>
                <a:gd name="T10" fmla="*/ 93393 w 177"/>
                <a:gd name="T11" fmla="*/ 108705 h 143"/>
                <a:gd name="T12" fmla="*/ 141287 w 177"/>
                <a:gd name="T13" fmla="*/ 67141 h 143"/>
                <a:gd name="T14" fmla="*/ 91797 w 177"/>
                <a:gd name="T15" fmla="*/ 25578 h 143"/>
                <a:gd name="T16" fmla="*/ 39912 w 177"/>
                <a:gd name="T17" fmla="*/ 0 h 143"/>
                <a:gd name="T18" fmla="*/ 15166 w 177"/>
                <a:gd name="T19" fmla="*/ 15986 h 143"/>
                <a:gd name="T20" fmla="*/ 2395 w 177"/>
                <a:gd name="T21" fmla="*/ 23979 h 143"/>
                <a:gd name="T22" fmla="*/ 0 w 177"/>
                <a:gd name="T23" fmla="*/ 34370 h 143"/>
                <a:gd name="T24" fmla="*/ 0 w 177"/>
                <a:gd name="T25" fmla="*/ 34370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7" h="143">
                  <a:moveTo>
                    <a:pt x="0" y="43"/>
                  </a:moveTo>
                  <a:lnTo>
                    <a:pt x="15" y="52"/>
                  </a:lnTo>
                  <a:lnTo>
                    <a:pt x="39" y="36"/>
                  </a:lnTo>
                  <a:lnTo>
                    <a:pt x="95" y="123"/>
                  </a:lnTo>
                  <a:lnTo>
                    <a:pt x="49" y="143"/>
                  </a:lnTo>
                  <a:lnTo>
                    <a:pt x="117" y="136"/>
                  </a:lnTo>
                  <a:lnTo>
                    <a:pt x="177" y="84"/>
                  </a:lnTo>
                  <a:lnTo>
                    <a:pt x="115" y="32"/>
                  </a:lnTo>
                  <a:lnTo>
                    <a:pt x="50" y="0"/>
                  </a:lnTo>
                  <a:lnTo>
                    <a:pt x="19" y="20"/>
                  </a:lnTo>
                  <a:lnTo>
                    <a:pt x="3" y="30"/>
                  </a:lnTo>
                  <a:lnTo>
                    <a:pt x="0" y="43"/>
                  </a:lnTo>
                  <a:close/>
                </a:path>
              </a:pathLst>
            </a:custGeom>
            <a:solidFill>
              <a:srgbClr val="FFB3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6" name="Freeform 45">
              <a:extLst>
                <a:ext uri="{FF2B5EF4-FFF2-40B4-BE49-F238E27FC236}">
                  <a16:creationId xmlns:a16="http://schemas.microsoft.com/office/drawing/2014/main" id="{E5129DE1-CD0F-9A43-B7D8-149F54E49BD4}"/>
                </a:ext>
              </a:extLst>
            </p:cNvPr>
            <p:cNvSpPr>
              <a:spLocks/>
            </p:cNvSpPr>
            <p:nvPr/>
          </p:nvSpPr>
          <p:spPr bwMode="auto">
            <a:xfrm>
              <a:off x="1235075" y="3216275"/>
              <a:ext cx="125413" cy="55563"/>
            </a:xfrm>
            <a:custGeom>
              <a:avLst/>
              <a:gdLst>
                <a:gd name="T0" fmla="*/ 111833 w 157"/>
                <a:gd name="T1" fmla="*/ 19050 h 70"/>
                <a:gd name="T2" fmla="*/ 42337 w 157"/>
                <a:gd name="T3" fmla="*/ 0 h 70"/>
                <a:gd name="T4" fmla="*/ 0 w 157"/>
                <a:gd name="T5" fmla="*/ 31750 h 70"/>
                <a:gd name="T6" fmla="*/ 10385 w 157"/>
                <a:gd name="T7" fmla="*/ 38894 h 70"/>
                <a:gd name="T8" fmla="*/ 45532 w 157"/>
                <a:gd name="T9" fmla="*/ 10319 h 70"/>
                <a:gd name="T10" fmla="*/ 85473 w 157"/>
                <a:gd name="T11" fmla="*/ 47625 h 70"/>
                <a:gd name="T12" fmla="*/ 125413 w 157"/>
                <a:gd name="T13" fmla="*/ 55563 h 70"/>
                <a:gd name="T14" fmla="*/ 111833 w 157"/>
                <a:gd name="T15" fmla="*/ 19050 h 70"/>
                <a:gd name="T16" fmla="*/ 111833 w 157"/>
                <a:gd name="T17" fmla="*/ 1905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70">
                  <a:moveTo>
                    <a:pt x="140" y="24"/>
                  </a:moveTo>
                  <a:lnTo>
                    <a:pt x="53" y="0"/>
                  </a:lnTo>
                  <a:lnTo>
                    <a:pt x="0" y="40"/>
                  </a:lnTo>
                  <a:lnTo>
                    <a:pt x="13" y="49"/>
                  </a:lnTo>
                  <a:lnTo>
                    <a:pt x="57" y="13"/>
                  </a:lnTo>
                  <a:lnTo>
                    <a:pt x="107" y="60"/>
                  </a:lnTo>
                  <a:lnTo>
                    <a:pt x="157" y="70"/>
                  </a:lnTo>
                  <a:lnTo>
                    <a:pt x="140" y="24"/>
                  </a:lnTo>
                  <a:close/>
                </a:path>
              </a:pathLst>
            </a:cu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7" name="Freeform 46">
              <a:extLst>
                <a:ext uri="{FF2B5EF4-FFF2-40B4-BE49-F238E27FC236}">
                  <a16:creationId xmlns:a16="http://schemas.microsoft.com/office/drawing/2014/main" id="{B7D53D82-0704-8941-B317-8C46EA9748B4}"/>
                </a:ext>
              </a:extLst>
            </p:cNvPr>
            <p:cNvSpPr>
              <a:spLocks/>
            </p:cNvSpPr>
            <p:nvPr/>
          </p:nvSpPr>
          <p:spPr bwMode="auto">
            <a:xfrm>
              <a:off x="1417638" y="3797300"/>
              <a:ext cx="198437" cy="427038"/>
            </a:xfrm>
            <a:custGeom>
              <a:avLst/>
              <a:gdLst>
                <a:gd name="T0" fmla="*/ 105938 w 251"/>
                <a:gd name="T1" fmla="*/ 0 h 537"/>
                <a:gd name="T2" fmla="*/ 105148 w 251"/>
                <a:gd name="T3" fmla="*/ 795 h 537"/>
                <a:gd name="T4" fmla="*/ 104357 w 251"/>
                <a:gd name="T5" fmla="*/ 3976 h 537"/>
                <a:gd name="T6" fmla="*/ 103567 w 251"/>
                <a:gd name="T7" fmla="*/ 8748 h 537"/>
                <a:gd name="T8" fmla="*/ 101986 w 251"/>
                <a:gd name="T9" fmla="*/ 15905 h 537"/>
                <a:gd name="T10" fmla="*/ 100404 w 251"/>
                <a:gd name="T11" fmla="*/ 24652 h 537"/>
                <a:gd name="T12" fmla="*/ 98033 w 251"/>
                <a:gd name="T13" fmla="*/ 34195 h 537"/>
                <a:gd name="T14" fmla="*/ 95661 w 251"/>
                <a:gd name="T15" fmla="*/ 45328 h 537"/>
                <a:gd name="T16" fmla="*/ 94080 w 251"/>
                <a:gd name="T17" fmla="*/ 58052 h 537"/>
                <a:gd name="T18" fmla="*/ 90917 w 251"/>
                <a:gd name="T19" fmla="*/ 70775 h 537"/>
                <a:gd name="T20" fmla="*/ 87755 w 251"/>
                <a:gd name="T21" fmla="*/ 85090 h 537"/>
                <a:gd name="T22" fmla="*/ 85383 w 251"/>
                <a:gd name="T23" fmla="*/ 100199 h 537"/>
                <a:gd name="T24" fmla="*/ 82221 w 251"/>
                <a:gd name="T25" fmla="*/ 116899 h 537"/>
                <a:gd name="T26" fmla="*/ 79849 w 251"/>
                <a:gd name="T27" fmla="*/ 133598 h 537"/>
                <a:gd name="T28" fmla="*/ 77477 w 251"/>
                <a:gd name="T29" fmla="*/ 150298 h 537"/>
                <a:gd name="T30" fmla="*/ 74315 w 251"/>
                <a:gd name="T31" fmla="*/ 166998 h 537"/>
                <a:gd name="T32" fmla="*/ 71943 w 251"/>
                <a:gd name="T33" fmla="*/ 183698 h 537"/>
                <a:gd name="T34" fmla="*/ 68781 w 251"/>
                <a:gd name="T35" fmla="*/ 200398 h 537"/>
                <a:gd name="T36" fmla="*/ 65619 w 251"/>
                <a:gd name="T37" fmla="*/ 218688 h 537"/>
                <a:gd name="T38" fmla="*/ 60875 w 251"/>
                <a:gd name="T39" fmla="*/ 236183 h 537"/>
                <a:gd name="T40" fmla="*/ 56922 w 251"/>
                <a:gd name="T41" fmla="*/ 254473 h 537"/>
                <a:gd name="T42" fmla="*/ 52179 w 251"/>
                <a:gd name="T43" fmla="*/ 271968 h 537"/>
                <a:gd name="T44" fmla="*/ 46645 w 251"/>
                <a:gd name="T45" fmla="*/ 289463 h 537"/>
                <a:gd name="T46" fmla="*/ 41901 w 251"/>
                <a:gd name="T47" fmla="*/ 305368 h 537"/>
                <a:gd name="T48" fmla="*/ 37158 w 251"/>
                <a:gd name="T49" fmla="*/ 322068 h 537"/>
                <a:gd name="T50" fmla="*/ 31623 w 251"/>
                <a:gd name="T51" fmla="*/ 336382 h 537"/>
                <a:gd name="T52" fmla="*/ 26880 w 251"/>
                <a:gd name="T53" fmla="*/ 349901 h 537"/>
                <a:gd name="T54" fmla="*/ 22136 w 251"/>
                <a:gd name="T55" fmla="*/ 361829 h 537"/>
                <a:gd name="T56" fmla="*/ 18974 w 251"/>
                <a:gd name="T57" fmla="*/ 372167 h 537"/>
                <a:gd name="T58" fmla="*/ 15812 w 251"/>
                <a:gd name="T59" fmla="*/ 380119 h 537"/>
                <a:gd name="T60" fmla="*/ 13440 w 251"/>
                <a:gd name="T61" fmla="*/ 386481 h 537"/>
                <a:gd name="T62" fmla="*/ 11859 w 251"/>
                <a:gd name="T63" fmla="*/ 390457 h 537"/>
                <a:gd name="T64" fmla="*/ 11859 w 251"/>
                <a:gd name="T65" fmla="*/ 392048 h 537"/>
                <a:gd name="T66" fmla="*/ 0 w 251"/>
                <a:gd name="T67" fmla="*/ 427038 h 537"/>
                <a:gd name="T68" fmla="*/ 39529 w 251"/>
                <a:gd name="T69" fmla="*/ 406362 h 537"/>
                <a:gd name="T70" fmla="*/ 113054 w 251"/>
                <a:gd name="T71" fmla="*/ 209940 h 537"/>
                <a:gd name="T72" fmla="*/ 169185 w 251"/>
                <a:gd name="T73" fmla="*/ 140756 h 537"/>
                <a:gd name="T74" fmla="*/ 198437 w 251"/>
                <a:gd name="T75" fmla="*/ 11928 h 537"/>
                <a:gd name="T76" fmla="*/ 105938 w 251"/>
                <a:gd name="T77" fmla="*/ 0 h 537"/>
                <a:gd name="T78" fmla="*/ 105938 w 251"/>
                <a:gd name="T79" fmla="*/ 0 h 5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1" h="537">
                  <a:moveTo>
                    <a:pt x="134" y="0"/>
                  </a:moveTo>
                  <a:lnTo>
                    <a:pt x="133" y="1"/>
                  </a:lnTo>
                  <a:lnTo>
                    <a:pt x="132" y="5"/>
                  </a:lnTo>
                  <a:lnTo>
                    <a:pt x="131" y="11"/>
                  </a:lnTo>
                  <a:lnTo>
                    <a:pt x="129" y="20"/>
                  </a:lnTo>
                  <a:lnTo>
                    <a:pt x="127" y="31"/>
                  </a:lnTo>
                  <a:lnTo>
                    <a:pt x="124" y="43"/>
                  </a:lnTo>
                  <a:lnTo>
                    <a:pt x="121" y="57"/>
                  </a:lnTo>
                  <a:lnTo>
                    <a:pt x="119" y="73"/>
                  </a:lnTo>
                  <a:lnTo>
                    <a:pt x="115" y="89"/>
                  </a:lnTo>
                  <a:lnTo>
                    <a:pt x="111" y="107"/>
                  </a:lnTo>
                  <a:lnTo>
                    <a:pt x="108" y="126"/>
                  </a:lnTo>
                  <a:lnTo>
                    <a:pt x="104" y="147"/>
                  </a:lnTo>
                  <a:lnTo>
                    <a:pt x="101" y="168"/>
                  </a:lnTo>
                  <a:lnTo>
                    <a:pt x="98" y="189"/>
                  </a:lnTo>
                  <a:lnTo>
                    <a:pt x="94" y="210"/>
                  </a:lnTo>
                  <a:lnTo>
                    <a:pt x="91" y="231"/>
                  </a:lnTo>
                  <a:lnTo>
                    <a:pt x="87" y="252"/>
                  </a:lnTo>
                  <a:lnTo>
                    <a:pt x="83" y="275"/>
                  </a:lnTo>
                  <a:lnTo>
                    <a:pt x="77" y="297"/>
                  </a:lnTo>
                  <a:lnTo>
                    <a:pt x="72" y="320"/>
                  </a:lnTo>
                  <a:lnTo>
                    <a:pt x="66" y="342"/>
                  </a:lnTo>
                  <a:lnTo>
                    <a:pt x="59" y="364"/>
                  </a:lnTo>
                  <a:lnTo>
                    <a:pt x="53" y="384"/>
                  </a:lnTo>
                  <a:lnTo>
                    <a:pt x="47" y="405"/>
                  </a:lnTo>
                  <a:lnTo>
                    <a:pt x="40" y="423"/>
                  </a:lnTo>
                  <a:lnTo>
                    <a:pt x="34" y="440"/>
                  </a:lnTo>
                  <a:lnTo>
                    <a:pt x="28" y="455"/>
                  </a:lnTo>
                  <a:lnTo>
                    <a:pt x="24" y="468"/>
                  </a:lnTo>
                  <a:lnTo>
                    <a:pt x="20" y="478"/>
                  </a:lnTo>
                  <a:lnTo>
                    <a:pt x="17" y="486"/>
                  </a:lnTo>
                  <a:lnTo>
                    <a:pt x="15" y="491"/>
                  </a:lnTo>
                  <a:lnTo>
                    <a:pt x="15" y="493"/>
                  </a:lnTo>
                  <a:lnTo>
                    <a:pt x="0" y="537"/>
                  </a:lnTo>
                  <a:lnTo>
                    <a:pt x="50" y="511"/>
                  </a:lnTo>
                  <a:lnTo>
                    <a:pt x="143" y="264"/>
                  </a:lnTo>
                  <a:lnTo>
                    <a:pt x="214" y="177"/>
                  </a:lnTo>
                  <a:lnTo>
                    <a:pt x="251" y="15"/>
                  </a:lnTo>
                  <a:lnTo>
                    <a:pt x="134" y="0"/>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8" name="Freeform 47">
              <a:extLst>
                <a:ext uri="{FF2B5EF4-FFF2-40B4-BE49-F238E27FC236}">
                  <a16:creationId xmlns:a16="http://schemas.microsoft.com/office/drawing/2014/main" id="{F05A49E6-C4E2-C842-B22F-8B461FB6EEA3}"/>
                </a:ext>
              </a:extLst>
            </p:cNvPr>
            <p:cNvSpPr>
              <a:spLocks/>
            </p:cNvSpPr>
            <p:nvPr/>
          </p:nvSpPr>
          <p:spPr bwMode="auto">
            <a:xfrm>
              <a:off x="1441450" y="3878263"/>
              <a:ext cx="177800" cy="320675"/>
            </a:xfrm>
            <a:custGeom>
              <a:avLst/>
              <a:gdLst>
                <a:gd name="T0" fmla="*/ 145544 w 226"/>
                <a:gd name="T1" fmla="*/ 8710 h 405"/>
                <a:gd name="T2" fmla="*/ 144758 w 226"/>
                <a:gd name="T3" fmla="*/ 9501 h 405"/>
                <a:gd name="T4" fmla="*/ 143971 w 226"/>
                <a:gd name="T5" fmla="*/ 11877 h 405"/>
                <a:gd name="T6" fmla="*/ 142397 w 226"/>
                <a:gd name="T7" fmla="*/ 15836 h 405"/>
                <a:gd name="T8" fmla="*/ 140824 w 226"/>
                <a:gd name="T9" fmla="*/ 20587 h 405"/>
                <a:gd name="T10" fmla="*/ 138464 w 226"/>
                <a:gd name="T11" fmla="*/ 26129 h 405"/>
                <a:gd name="T12" fmla="*/ 135317 w 226"/>
                <a:gd name="T13" fmla="*/ 33255 h 405"/>
                <a:gd name="T14" fmla="*/ 132170 w 226"/>
                <a:gd name="T15" fmla="*/ 41173 h 405"/>
                <a:gd name="T16" fmla="*/ 129023 w 226"/>
                <a:gd name="T17" fmla="*/ 49883 h 405"/>
                <a:gd name="T18" fmla="*/ 124303 w 226"/>
                <a:gd name="T19" fmla="*/ 57009 h 405"/>
                <a:gd name="T20" fmla="*/ 119582 w 226"/>
                <a:gd name="T21" fmla="*/ 64927 h 405"/>
                <a:gd name="T22" fmla="*/ 114075 w 226"/>
                <a:gd name="T23" fmla="*/ 72845 h 405"/>
                <a:gd name="T24" fmla="*/ 109355 w 226"/>
                <a:gd name="T25" fmla="*/ 79971 h 405"/>
                <a:gd name="T26" fmla="*/ 103848 w 226"/>
                <a:gd name="T27" fmla="*/ 86305 h 405"/>
                <a:gd name="T28" fmla="*/ 97554 w 226"/>
                <a:gd name="T29" fmla="*/ 91848 h 405"/>
                <a:gd name="T30" fmla="*/ 90473 w 226"/>
                <a:gd name="T31" fmla="*/ 96598 h 405"/>
                <a:gd name="T32" fmla="*/ 84180 w 226"/>
                <a:gd name="T33" fmla="*/ 99766 h 405"/>
                <a:gd name="T34" fmla="*/ 83393 w 226"/>
                <a:gd name="T35" fmla="*/ 102141 h 405"/>
                <a:gd name="T36" fmla="*/ 81033 w 226"/>
                <a:gd name="T37" fmla="*/ 108475 h 405"/>
                <a:gd name="T38" fmla="*/ 77886 w 226"/>
                <a:gd name="T39" fmla="*/ 117977 h 405"/>
                <a:gd name="T40" fmla="*/ 73952 w 226"/>
                <a:gd name="T41" fmla="*/ 130645 h 405"/>
                <a:gd name="T42" fmla="*/ 68445 w 226"/>
                <a:gd name="T43" fmla="*/ 144898 h 405"/>
                <a:gd name="T44" fmla="*/ 63725 w 226"/>
                <a:gd name="T45" fmla="*/ 163109 h 405"/>
                <a:gd name="T46" fmla="*/ 57431 w 226"/>
                <a:gd name="T47" fmla="*/ 181320 h 405"/>
                <a:gd name="T48" fmla="*/ 51137 w 226"/>
                <a:gd name="T49" fmla="*/ 201115 h 405"/>
                <a:gd name="T50" fmla="*/ 44057 w 226"/>
                <a:gd name="T51" fmla="*/ 220118 h 405"/>
                <a:gd name="T52" fmla="*/ 36976 w 226"/>
                <a:gd name="T53" fmla="*/ 239912 h 405"/>
                <a:gd name="T54" fmla="*/ 29896 w 226"/>
                <a:gd name="T55" fmla="*/ 258124 h 405"/>
                <a:gd name="T56" fmla="*/ 22815 w 226"/>
                <a:gd name="T57" fmla="*/ 275543 h 405"/>
                <a:gd name="T58" fmla="*/ 16521 w 226"/>
                <a:gd name="T59" fmla="*/ 290587 h 405"/>
                <a:gd name="T60" fmla="*/ 10227 w 226"/>
                <a:gd name="T61" fmla="*/ 304047 h 405"/>
                <a:gd name="T62" fmla="*/ 4720 w 226"/>
                <a:gd name="T63" fmla="*/ 313549 h 405"/>
                <a:gd name="T64" fmla="*/ 0 w 226"/>
                <a:gd name="T65" fmla="*/ 320675 h 405"/>
                <a:gd name="T66" fmla="*/ 41696 w 226"/>
                <a:gd name="T67" fmla="*/ 305631 h 405"/>
                <a:gd name="T68" fmla="*/ 46417 w 226"/>
                <a:gd name="T69" fmla="*/ 274751 h 405"/>
                <a:gd name="T70" fmla="*/ 98341 w 226"/>
                <a:gd name="T71" fmla="*/ 146481 h 405"/>
                <a:gd name="T72" fmla="*/ 99127 w 226"/>
                <a:gd name="T73" fmla="*/ 145689 h 405"/>
                <a:gd name="T74" fmla="*/ 101488 w 226"/>
                <a:gd name="T75" fmla="*/ 144106 h 405"/>
                <a:gd name="T76" fmla="*/ 104635 w 226"/>
                <a:gd name="T77" fmla="*/ 140147 h 405"/>
                <a:gd name="T78" fmla="*/ 109355 w 226"/>
                <a:gd name="T79" fmla="*/ 135396 h 405"/>
                <a:gd name="T80" fmla="*/ 114075 w 226"/>
                <a:gd name="T81" fmla="*/ 129854 h 405"/>
                <a:gd name="T82" fmla="*/ 119582 w 226"/>
                <a:gd name="T83" fmla="*/ 122727 h 405"/>
                <a:gd name="T84" fmla="*/ 126663 w 226"/>
                <a:gd name="T85" fmla="*/ 114810 h 405"/>
                <a:gd name="T86" fmla="*/ 132957 w 226"/>
                <a:gd name="T87" fmla="*/ 106100 h 405"/>
                <a:gd name="T88" fmla="*/ 140824 w 226"/>
                <a:gd name="T89" fmla="*/ 95807 h 405"/>
                <a:gd name="T90" fmla="*/ 147118 w 226"/>
                <a:gd name="T91" fmla="*/ 85513 h 405"/>
                <a:gd name="T92" fmla="*/ 153412 w 226"/>
                <a:gd name="T93" fmla="*/ 72845 h 405"/>
                <a:gd name="T94" fmla="*/ 159705 w 226"/>
                <a:gd name="T95" fmla="*/ 60176 h 405"/>
                <a:gd name="T96" fmla="*/ 165212 w 226"/>
                <a:gd name="T97" fmla="*/ 46716 h 405"/>
                <a:gd name="T98" fmla="*/ 170719 w 226"/>
                <a:gd name="T99" fmla="*/ 30880 h 405"/>
                <a:gd name="T100" fmla="*/ 174653 w 226"/>
                <a:gd name="T101" fmla="*/ 15836 h 405"/>
                <a:gd name="T102" fmla="*/ 177800 w 226"/>
                <a:gd name="T103" fmla="*/ 0 h 405"/>
                <a:gd name="T104" fmla="*/ 145544 w 226"/>
                <a:gd name="T105" fmla="*/ 8710 h 405"/>
                <a:gd name="T106" fmla="*/ 145544 w 226"/>
                <a:gd name="T107" fmla="*/ 8710 h 4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6" h="405">
                  <a:moveTo>
                    <a:pt x="185" y="11"/>
                  </a:moveTo>
                  <a:lnTo>
                    <a:pt x="184" y="12"/>
                  </a:lnTo>
                  <a:lnTo>
                    <a:pt x="183" y="15"/>
                  </a:lnTo>
                  <a:lnTo>
                    <a:pt x="181" y="20"/>
                  </a:lnTo>
                  <a:lnTo>
                    <a:pt x="179" y="26"/>
                  </a:lnTo>
                  <a:lnTo>
                    <a:pt x="176" y="33"/>
                  </a:lnTo>
                  <a:lnTo>
                    <a:pt x="172" y="42"/>
                  </a:lnTo>
                  <a:lnTo>
                    <a:pt x="168" y="52"/>
                  </a:lnTo>
                  <a:lnTo>
                    <a:pt x="164" y="63"/>
                  </a:lnTo>
                  <a:lnTo>
                    <a:pt x="158" y="72"/>
                  </a:lnTo>
                  <a:lnTo>
                    <a:pt x="152" y="82"/>
                  </a:lnTo>
                  <a:lnTo>
                    <a:pt x="145" y="92"/>
                  </a:lnTo>
                  <a:lnTo>
                    <a:pt x="139" y="101"/>
                  </a:lnTo>
                  <a:lnTo>
                    <a:pt x="132" y="109"/>
                  </a:lnTo>
                  <a:lnTo>
                    <a:pt x="124" y="116"/>
                  </a:lnTo>
                  <a:lnTo>
                    <a:pt x="115" y="122"/>
                  </a:lnTo>
                  <a:lnTo>
                    <a:pt x="107" y="126"/>
                  </a:lnTo>
                  <a:lnTo>
                    <a:pt x="106" y="129"/>
                  </a:lnTo>
                  <a:lnTo>
                    <a:pt x="103" y="137"/>
                  </a:lnTo>
                  <a:lnTo>
                    <a:pt x="99" y="149"/>
                  </a:lnTo>
                  <a:lnTo>
                    <a:pt x="94" y="165"/>
                  </a:lnTo>
                  <a:lnTo>
                    <a:pt x="87" y="183"/>
                  </a:lnTo>
                  <a:lnTo>
                    <a:pt x="81" y="206"/>
                  </a:lnTo>
                  <a:lnTo>
                    <a:pt x="73" y="229"/>
                  </a:lnTo>
                  <a:lnTo>
                    <a:pt x="65" y="254"/>
                  </a:lnTo>
                  <a:lnTo>
                    <a:pt x="56" y="278"/>
                  </a:lnTo>
                  <a:lnTo>
                    <a:pt x="47" y="303"/>
                  </a:lnTo>
                  <a:lnTo>
                    <a:pt x="38" y="326"/>
                  </a:lnTo>
                  <a:lnTo>
                    <a:pt x="29" y="348"/>
                  </a:lnTo>
                  <a:lnTo>
                    <a:pt x="21" y="367"/>
                  </a:lnTo>
                  <a:lnTo>
                    <a:pt x="13" y="384"/>
                  </a:lnTo>
                  <a:lnTo>
                    <a:pt x="6" y="396"/>
                  </a:lnTo>
                  <a:lnTo>
                    <a:pt x="0" y="405"/>
                  </a:lnTo>
                  <a:lnTo>
                    <a:pt x="53" y="386"/>
                  </a:lnTo>
                  <a:lnTo>
                    <a:pt x="59" y="347"/>
                  </a:lnTo>
                  <a:lnTo>
                    <a:pt x="125" y="185"/>
                  </a:lnTo>
                  <a:lnTo>
                    <a:pt x="126" y="184"/>
                  </a:lnTo>
                  <a:lnTo>
                    <a:pt x="129" y="182"/>
                  </a:lnTo>
                  <a:lnTo>
                    <a:pt x="133" y="177"/>
                  </a:lnTo>
                  <a:lnTo>
                    <a:pt x="139" y="171"/>
                  </a:lnTo>
                  <a:lnTo>
                    <a:pt x="145" y="164"/>
                  </a:lnTo>
                  <a:lnTo>
                    <a:pt x="152" y="155"/>
                  </a:lnTo>
                  <a:lnTo>
                    <a:pt x="161" y="145"/>
                  </a:lnTo>
                  <a:lnTo>
                    <a:pt x="169" y="134"/>
                  </a:lnTo>
                  <a:lnTo>
                    <a:pt x="179" y="121"/>
                  </a:lnTo>
                  <a:lnTo>
                    <a:pt x="187" y="108"/>
                  </a:lnTo>
                  <a:lnTo>
                    <a:pt x="195" y="92"/>
                  </a:lnTo>
                  <a:lnTo>
                    <a:pt x="203" y="76"/>
                  </a:lnTo>
                  <a:lnTo>
                    <a:pt x="210" y="59"/>
                  </a:lnTo>
                  <a:lnTo>
                    <a:pt x="217" y="39"/>
                  </a:lnTo>
                  <a:lnTo>
                    <a:pt x="222" y="20"/>
                  </a:lnTo>
                  <a:lnTo>
                    <a:pt x="226" y="0"/>
                  </a:lnTo>
                  <a:lnTo>
                    <a:pt x="185" y="11"/>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29" name="Freeform 48">
              <a:extLst>
                <a:ext uri="{FF2B5EF4-FFF2-40B4-BE49-F238E27FC236}">
                  <a16:creationId xmlns:a16="http://schemas.microsoft.com/office/drawing/2014/main" id="{0D078964-ACA3-834B-AAB4-911127BD0AB3}"/>
                </a:ext>
              </a:extLst>
            </p:cNvPr>
            <p:cNvSpPr>
              <a:spLocks/>
            </p:cNvSpPr>
            <p:nvPr/>
          </p:nvSpPr>
          <p:spPr bwMode="auto">
            <a:xfrm>
              <a:off x="1736725" y="3883025"/>
              <a:ext cx="115888" cy="319088"/>
            </a:xfrm>
            <a:custGeom>
              <a:avLst/>
              <a:gdLst>
                <a:gd name="T0" fmla="*/ 102207 w 144"/>
                <a:gd name="T1" fmla="*/ 239118 h 403"/>
                <a:gd name="T2" fmla="*/ 98988 w 144"/>
                <a:gd name="T3" fmla="*/ 140145 h 403"/>
                <a:gd name="T4" fmla="*/ 98988 w 144"/>
                <a:gd name="T5" fmla="*/ 138562 h 403"/>
                <a:gd name="T6" fmla="*/ 98988 w 144"/>
                <a:gd name="T7" fmla="*/ 134603 h 403"/>
                <a:gd name="T8" fmla="*/ 98988 w 144"/>
                <a:gd name="T9" fmla="*/ 128269 h 403"/>
                <a:gd name="T10" fmla="*/ 99792 w 144"/>
                <a:gd name="T11" fmla="*/ 121143 h 403"/>
                <a:gd name="T12" fmla="*/ 99792 w 144"/>
                <a:gd name="T13" fmla="*/ 111641 h 403"/>
                <a:gd name="T14" fmla="*/ 100597 w 144"/>
                <a:gd name="T15" fmla="*/ 102140 h 403"/>
                <a:gd name="T16" fmla="*/ 100597 w 144"/>
                <a:gd name="T17" fmla="*/ 91055 h 403"/>
                <a:gd name="T18" fmla="*/ 100597 w 144"/>
                <a:gd name="T19" fmla="*/ 79970 h 403"/>
                <a:gd name="T20" fmla="*/ 98988 w 144"/>
                <a:gd name="T21" fmla="*/ 68093 h 403"/>
                <a:gd name="T22" fmla="*/ 98183 w 144"/>
                <a:gd name="T23" fmla="*/ 56216 h 403"/>
                <a:gd name="T24" fmla="*/ 96573 w 144"/>
                <a:gd name="T25" fmla="*/ 43548 h 403"/>
                <a:gd name="T26" fmla="*/ 94159 w 144"/>
                <a:gd name="T27" fmla="*/ 32463 h 403"/>
                <a:gd name="T28" fmla="*/ 90135 w 144"/>
                <a:gd name="T29" fmla="*/ 22170 h 403"/>
                <a:gd name="T30" fmla="*/ 86916 w 144"/>
                <a:gd name="T31" fmla="*/ 13460 h 403"/>
                <a:gd name="T32" fmla="*/ 81283 w 144"/>
                <a:gd name="T33" fmla="*/ 6334 h 403"/>
                <a:gd name="T34" fmla="*/ 75649 w 144"/>
                <a:gd name="T35" fmla="*/ 1584 h 403"/>
                <a:gd name="T36" fmla="*/ 73235 w 144"/>
                <a:gd name="T37" fmla="*/ 792 h 403"/>
                <a:gd name="T38" fmla="*/ 70820 w 144"/>
                <a:gd name="T39" fmla="*/ 0 h 403"/>
                <a:gd name="T40" fmla="*/ 66797 w 144"/>
                <a:gd name="T41" fmla="*/ 0 h 403"/>
                <a:gd name="T42" fmla="*/ 61968 w 144"/>
                <a:gd name="T43" fmla="*/ 0 h 403"/>
                <a:gd name="T44" fmla="*/ 55530 w 144"/>
                <a:gd name="T45" fmla="*/ 0 h 403"/>
                <a:gd name="T46" fmla="*/ 49091 w 144"/>
                <a:gd name="T47" fmla="*/ 0 h 403"/>
                <a:gd name="T48" fmla="*/ 42653 w 144"/>
                <a:gd name="T49" fmla="*/ 792 h 403"/>
                <a:gd name="T50" fmla="*/ 36215 w 144"/>
                <a:gd name="T51" fmla="*/ 792 h 403"/>
                <a:gd name="T52" fmla="*/ 28972 w 144"/>
                <a:gd name="T53" fmla="*/ 792 h 403"/>
                <a:gd name="T54" fmla="*/ 22534 w 144"/>
                <a:gd name="T55" fmla="*/ 1584 h 403"/>
                <a:gd name="T56" fmla="*/ 16096 w 144"/>
                <a:gd name="T57" fmla="*/ 2375 h 403"/>
                <a:gd name="T58" fmla="*/ 10462 w 144"/>
                <a:gd name="T59" fmla="*/ 2375 h 403"/>
                <a:gd name="T60" fmla="*/ 5633 w 144"/>
                <a:gd name="T61" fmla="*/ 3167 h 403"/>
                <a:gd name="T62" fmla="*/ 2414 w 144"/>
                <a:gd name="T63" fmla="*/ 3167 h 403"/>
                <a:gd name="T64" fmla="*/ 0 w 144"/>
                <a:gd name="T65" fmla="*/ 3167 h 403"/>
                <a:gd name="T66" fmla="*/ 0 w 144"/>
                <a:gd name="T67" fmla="*/ 3959 h 403"/>
                <a:gd name="T68" fmla="*/ 76454 w 144"/>
                <a:gd name="T69" fmla="*/ 249411 h 403"/>
                <a:gd name="T70" fmla="*/ 98988 w 144"/>
                <a:gd name="T71" fmla="*/ 319088 h 403"/>
                <a:gd name="T72" fmla="*/ 115888 w 144"/>
                <a:gd name="T73" fmla="*/ 285041 h 403"/>
                <a:gd name="T74" fmla="*/ 102207 w 144"/>
                <a:gd name="T75" fmla="*/ 239118 h 403"/>
                <a:gd name="T76" fmla="*/ 102207 w 144"/>
                <a:gd name="T77" fmla="*/ 239118 h 40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4" h="403">
                  <a:moveTo>
                    <a:pt x="127" y="302"/>
                  </a:moveTo>
                  <a:lnTo>
                    <a:pt x="123" y="177"/>
                  </a:lnTo>
                  <a:lnTo>
                    <a:pt x="123" y="175"/>
                  </a:lnTo>
                  <a:lnTo>
                    <a:pt x="123" y="170"/>
                  </a:lnTo>
                  <a:lnTo>
                    <a:pt x="123" y="162"/>
                  </a:lnTo>
                  <a:lnTo>
                    <a:pt x="124" y="153"/>
                  </a:lnTo>
                  <a:lnTo>
                    <a:pt x="124" y="141"/>
                  </a:lnTo>
                  <a:lnTo>
                    <a:pt x="125" y="129"/>
                  </a:lnTo>
                  <a:lnTo>
                    <a:pt x="125" y="115"/>
                  </a:lnTo>
                  <a:lnTo>
                    <a:pt x="125" y="101"/>
                  </a:lnTo>
                  <a:lnTo>
                    <a:pt x="123" y="86"/>
                  </a:lnTo>
                  <a:lnTo>
                    <a:pt x="122" y="71"/>
                  </a:lnTo>
                  <a:lnTo>
                    <a:pt x="120" y="55"/>
                  </a:lnTo>
                  <a:lnTo>
                    <a:pt x="117" y="41"/>
                  </a:lnTo>
                  <a:lnTo>
                    <a:pt x="112" y="28"/>
                  </a:lnTo>
                  <a:lnTo>
                    <a:pt x="108" y="17"/>
                  </a:lnTo>
                  <a:lnTo>
                    <a:pt x="101" y="8"/>
                  </a:lnTo>
                  <a:lnTo>
                    <a:pt x="94" y="2"/>
                  </a:lnTo>
                  <a:lnTo>
                    <a:pt x="91" y="1"/>
                  </a:lnTo>
                  <a:lnTo>
                    <a:pt x="88" y="0"/>
                  </a:lnTo>
                  <a:lnTo>
                    <a:pt x="83" y="0"/>
                  </a:lnTo>
                  <a:lnTo>
                    <a:pt x="77" y="0"/>
                  </a:lnTo>
                  <a:lnTo>
                    <a:pt x="69" y="0"/>
                  </a:lnTo>
                  <a:lnTo>
                    <a:pt x="61" y="0"/>
                  </a:lnTo>
                  <a:lnTo>
                    <a:pt x="53" y="1"/>
                  </a:lnTo>
                  <a:lnTo>
                    <a:pt x="45" y="1"/>
                  </a:lnTo>
                  <a:lnTo>
                    <a:pt x="36" y="1"/>
                  </a:lnTo>
                  <a:lnTo>
                    <a:pt x="28" y="2"/>
                  </a:lnTo>
                  <a:lnTo>
                    <a:pt x="20" y="3"/>
                  </a:lnTo>
                  <a:lnTo>
                    <a:pt x="13" y="3"/>
                  </a:lnTo>
                  <a:lnTo>
                    <a:pt x="7" y="4"/>
                  </a:lnTo>
                  <a:lnTo>
                    <a:pt x="3" y="4"/>
                  </a:lnTo>
                  <a:lnTo>
                    <a:pt x="0" y="4"/>
                  </a:lnTo>
                  <a:lnTo>
                    <a:pt x="0" y="5"/>
                  </a:lnTo>
                  <a:lnTo>
                    <a:pt x="95" y="315"/>
                  </a:lnTo>
                  <a:lnTo>
                    <a:pt x="123" y="403"/>
                  </a:lnTo>
                  <a:lnTo>
                    <a:pt x="144" y="360"/>
                  </a:lnTo>
                  <a:lnTo>
                    <a:pt x="127" y="302"/>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0" name="Freeform 49">
              <a:extLst>
                <a:ext uri="{FF2B5EF4-FFF2-40B4-BE49-F238E27FC236}">
                  <a16:creationId xmlns:a16="http://schemas.microsoft.com/office/drawing/2014/main" id="{A0ECA607-0550-7740-8A2F-2DDB2876B23B}"/>
                </a:ext>
              </a:extLst>
            </p:cNvPr>
            <p:cNvSpPr>
              <a:spLocks/>
            </p:cNvSpPr>
            <p:nvPr/>
          </p:nvSpPr>
          <p:spPr bwMode="auto">
            <a:xfrm>
              <a:off x="1725613" y="3883025"/>
              <a:ext cx="109537" cy="307975"/>
            </a:xfrm>
            <a:custGeom>
              <a:avLst/>
              <a:gdLst>
                <a:gd name="T0" fmla="*/ 77555 w 137"/>
                <a:gd name="T1" fmla="*/ 251619 h 388"/>
                <a:gd name="T2" fmla="*/ 75956 w 137"/>
                <a:gd name="T3" fmla="*/ 248444 h 388"/>
                <a:gd name="T4" fmla="*/ 73558 w 137"/>
                <a:gd name="T5" fmla="*/ 242094 h 388"/>
                <a:gd name="T6" fmla="*/ 69560 w 137"/>
                <a:gd name="T7" fmla="*/ 232569 h 388"/>
                <a:gd name="T8" fmla="*/ 64763 w 137"/>
                <a:gd name="T9" fmla="*/ 219869 h 388"/>
                <a:gd name="T10" fmla="*/ 58366 w 137"/>
                <a:gd name="T11" fmla="*/ 203200 h 388"/>
                <a:gd name="T12" fmla="*/ 51970 w 137"/>
                <a:gd name="T13" fmla="*/ 185738 h 388"/>
                <a:gd name="T14" fmla="*/ 44774 w 137"/>
                <a:gd name="T15" fmla="*/ 165894 h 388"/>
                <a:gd name="T16" fmla="*/ 38378 w 137"/>
                <a:gd name="T17" fmla="*/ 145256 h 388"/>
                <a:gd name="T18" fmla="*/ 30383 w 137"/>
                <a:gd name="T19" fmla="*/ 124619 h 388"/>
                <a:gd name="T20" fmla="*/ 23986 w 137"/>
                <a:gd name="T21" fmla="*/ 103188 h 388"/>
                <a:gd name="T22" fmla="*/ 16790 w 137"/>
                <a:gd name="T23" fmla="*/ 81756 h 388"/>
                <a:gd name="T24" fmla="*/ 11194 w 137"/>
                <a:gd name="T25" fmla="*/ 62706 h 388"/>
                <a:gd name="T26" fmla="*/ 6396 w 137"/>
                <a:gd name="T27" fmla="*/ 43656 h 388"/>
                <a:gd name="T28" fmla="*/ 3198 w 137"/>
                <a:gd name="T29" fmla="*/ 26194 h 388"/>
                <a:gd name="T30" fmla="*/ 0 w 137"/>
                <a:gd name="T31" fmla="*/ 11906 h 388"/>
                <a:gd name="T32" fmla="*/ 0 w 137"/>
                <a:gd name="T33" fmla="*/ 0 h 388"/>
                <a:gd name="T34" fmla="*/ 51171 w 137"/>
                <a:gd name="T35" fmla="*/ 0 h 388"/>
                <a:gd name="T36" fmla="*/ 51171 w 137"/>
                <a:gd name="T37" fmla="*/ 2381 h 388"/>
                <a:gd name="T38" fmla="*/ 52770 w 137"/>
                <a:gd name="T39" fmla="*/ 8731 h 388"/>
                <a:gd name="T40" fmla="*/ 55168 w 137"/>
                <a:gd name="T41" fmla="*/ 19050 h 388"/>
                <a:gd name="T42" fmla="*/ 58366 w 137"/>
                <a:gd name="T43" fmla="*/ 32544 h 388"/>
                <a:gd name="T44" fmla="*/ 61565 w 137"/>
                <a:gd name="T45" fmla="*/ 49213 h 388"/>
                <a:gd name="T46" fmla="*/ 66362 w 137"/>
                <a:gd name="T47" fmla="*/ 68263 h 388"/>
                <a:gd name="T48" fmla="*/ 70360 w 137"/>
                <a:gd name="T49" fmla="*/ 89694 h 388"/>
                <a:gd name="T50" fmla="*/ 75157 w 137"/>
                <a:gd name="T51" fmla="*/ 112713 h 388"/>
                <a:gd name="T52" fmla="*/ 79954 w 137"/>
                <a:gd name="T53" fmla="*/ 135731 h 388"/>
                <a:gd name="T54" fmla="*/ 84751 w 137"/>
                <a:gd name="T55" fmla="*/ 161131 h 388"/>
                <a:gd name="T56" fmla="*/ 90348 w 137"/>
                <a:gd name="T57" fmla="*/ 187325 h 388"/>
                <a:gd name="T58" fmla="*/ 95145 w 137"/>
                <a:gd name="T59" fmla="*/ 213519 h 388"/>
                <a:gd name="T60" fmla="*/ 98343 w 137"/>
                <a:gd name="T61" fmla="*/ 238125 h 388"/>
                <a:gd name="T62" fmla="*/ 103141 w 137"/>
                <a:gd name="T63" fmla="*/ 262731 h 388"/>
                <a:gd name="T64" fmla="*/ 106339 w 137"/>
                <a:gd name="T65" fmla="*/ 285750 h 388"/>
                <a:gd name="T66" fmla="*/ 109537 w 137"/>
                <a:gd name="T67" fmla="*/ 307975 h 388"/>
                <a:gd name="T68" fmla="*/ 87150 w 137"/>
                <a:gd name="T69" fmla="*/ 293688 h 388"/>
                <a:gd name="T70" fmla="*/ 77555 w 137"/>
                <a:gd name="T71" fmla="*/ 251619 h 388"/>
                <a:gd name="T72" fmla="*/ 77555 w 137"/>
                <a:gd name="T73" fmla="*/ 251619 h 3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7" h="388">
                  <a:moveTo>
                    <a:pt x="97" y="317"/>
                  </a:moveTo>
                  <a:lnTo>
                    <a:pt x="95" y="313"/>
                  </a:lnTo>
                  <a:lnTo>
                    <a:pt x="92" y="305"/>
                  </a:lnTo>
                  <a:lnTo>
                    <a:pt x="87" y="293"/>
                  </a:lnTo>
                  <a:lnTo>
                    <a:pt x="81" y="277"/>
                  </a:lnTo>
                  <a:lnTo>
                    <a:pt x="73" y="256"/>
                  </a:lnTo>
                  <a:lnTo>
                    <a:pt x="65" y="234"/>
                  </a:lnTo>
                  <a:lnTo>
                    <a:pt x="56" y="209"/>
                  </a:lnTo>
                  <a:lnTo>
                    <a:pt x="48" y="183"/>
                  </a:lnTo>
                  <a:lnTo>
                    <a:pt x="38" y="157"/>
                  </a:lnTo>
                  <a:lnTo>
                    <a:pt x="30" y="130"/>
                  </a:lnTo>
                  <a:lnTo>
                    <a:pt x="21" y="103"/>
                  </a:lnTo>
                  <a:lnTo>
                    <a:pt x="14" y="79"/>
                  </a:lnTo>
                  <a:lnTo>
                    <a:pt x="8" y="55"/>
                  </a:lnTo>
                  <a:lnTo>
                    <a:pt x="4" y="33"/>
                  </a:lnTo>
                  <a:lnTo>
                    <a:pt x="0" y="15"/>
                  </a:lnTo>
                  <a:lnTo>
                    <a:pt x="0" y="0"/>
                  </a:lnTo>
                  <a:lnTo>
                    <a:pt x="64" y="0"/>
                  </a:lnTo>
                  <a:lnTo>
                    <a:pt x="64" y="3"/>
                  </a:lnTo>
                  <a:lnTo>
                    <a:pt x="66" y="11"/>
                  </a:lnTo>
                  <a:lnTo>
                    <a:pt x="69" y="24"/>
                  </a:lnTo>
                  <a:lnTo>
                    <a:pt x="73" y="41"/>
                  </a:lnTo>
                  <a:lnTo>
                    <a:pt x="77" y="62"/>
                  </a:lnTo>
                  <a:lnTo>
                    <a:pt x="83" y="86"/>
                  </a:lnTo>
                  <a:lnTo>
                    <a:pt x="88" y="113"/>
                  </a:lnTo>
                  <a:lnTo>
                    <a:pt x="94" y="142"/>
                  </a:lnTo>
                  <a:lnTo>
                    <a:pt x="100" y="171"/>
                  </a:lnTo>
                  <a:lnTo>
                    <a:pt x="106" y="203"/>
                  </a:lnTo>
                  <a:lnTo>
                    <a:pt x="113" y="236"/>
                  </a:lnTo>
                  <a:lnTo>
                    <a:pt x="119" y="269"/>
                  </a:lnTo>
                  <a:lnTo>
                    <a:pt x="123" y="300"/>
                  </a:lnTo>
                  <a:lnTo>
                    <a:pt x="129" y="331"/>
                  </a:lnTo>
                  <a:lnTo>
                    <a:pt x="133" y="360"/>
                  </a:lnTo>
                  <a:lnTo>
                    <a:pt x="137" y="388"/>
                  </a:lnTo>
                  <a:lnTo>
                    <a:pt x="109" y="370"/>
                  </a:lnTo>
                  <a:lnTo>
                    <a:pt x="97" y="317"/>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1" name="Freeform 50">
              <a:extLst>
                <a:ext uri="{FF2B5EF4-FFF2-40B4-BE49-F238E27FC236}">
                  <a16:creationId xmlns:a16="http://schemas.microsoft.com/office/drawing/2014/main" id="{E99EB7E6-11DD-6D43-B2BC-C899286C0765}"/>
                </a:ext>
              </a:extLst>
            </p:cNvPr>
            <p:cNvSpPr>
              <a:spLocks/>
            </p:cNvSpPr>
            <p:nvPr/>
          </p:nvSpPr>
          <p:spPr bwMode="auto">
            <a:xfrm>
              <a:off x="1466850" y="3384550"/>
              <a:ext cx="269875" cy="434975"/>
            </a:xfrm>
            <a:custGeom>
              <a:avLst/>
              <a:gdLst>
                <a:gd name="T0" fmla="*/ 131376 w 341"/>
                <a:gd name="T1" fmla="*/ 19844 h 548"/>
                <a:gd name="T2" fmla="*/ 0 w 341"/>
                <a:gd name="T3" fmla="*/ 415925 h 548"/>
                <a:gd name="T4" fmla="*/ 91805 w 341"/>
                <a:gd name="T5" fmla="*/ 434975 h 548"/>
                <a:gd name="T6" fmla="*/ 255629 w 341"/>
                <a:gd name="T7" fmla="*/ 311944 h 548"/>
                <a:gd name="T8" fmla="*/ 269875 w 341"/>
                <a:gd name="T9" fmla="*/ 28575 h 548"/>
                <a:gd name="T10" fmla="*/ 174113 w 341"/>
                <a:gd name="T11" fmla="*/ 0 h 548"/>
                <a:gd name="T12" fmla="*/ 131376 w 341"/>
                <a:gd name="T13" fmla="*/ 19844 h 548"/>
                <a:gd name="T14" fmla="*/ 131376 w 341"/>
                <a:gd name="T15" fmla="*/ 19844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1" h="548">
                  <a:moveTo>
                    <a:pt x="166" y="25"/>
                  </a:moveTo>
                  <a:lnTo>
                    <a:pt x="0" y="524"/>
                  </a:lnTo>
                  <a:lnTo>
                    <a:pt x="116" y="548"/>
                  </a:lnTo>
                  <a:lnTo>
                    <a:pt x="323" y="393"/>
                  </a:lnTo>
                  <a:lnTo>
                    <a:pt x="341" y="36"/>
                  </a:lnTo>
                  <a:lnTo>
                    <a:pt x="220" y="0"/>
                  </a:lnTo>
                  <a:lnTo>
                    <a:pt x="166" y="25"/>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2" name="Freeform 51">
              <a:extLst>
                <a:ext uri="{FF2B5EF4-FFF2-40B4-BE49-F238E27FC236}">
                  <a16:creationId xmlns:a16="http://schemas.microsoft.com/office/drawing/2014/main" id="{E849B301-1B80-EF41-9332-5E37779E2299}"/>
                </a:ext>
              </a:extLst>
            </p:cNvPr>
            <p:cNvSpPr>
              <a:spLocks/>
            </p:cNvSpPr>
            <p:nvPr/>
          </p:nvSpPr>
          <p:spPr bwMode="auto">
            <a:xfrm>
              <a:off x="1614488" y="3435350"/>
              <a:ext cx="277812" cy="396875"/>
            </a:xfrm>
            <a:custGeom>
              <a:avLst/>
              <a:gdLst>
                <a:gd name="T0" fmla="*/ 223837 w 350"/>
                <a:gd name="T1" fmla="*/ 20555 h 502"/>
                <a:gd name="T2" fmla="*/ 277812 w 350"/>
                <a:gd name="T3" fmla="*/ 396875 h 502"/>
                <a:gd name="T4" fmla="*/ 245268 w 350"/>
                <a:gd name="T5" fmla="*/ 396875 h 502"/>
                <a:gd name="T6" fmla="*/ 0 w 350"/>
                <a:gd name="T7" fmla="*/ 355764 h 502"/>
                <a:gd name="T8" fmla="*/ 62706 w 350"/>
                <a:gd name="T9" fmla="*/ 108311 h 502"/>
                <a:gd name="T10" fmla="*/ 195262 w 350"/>
                <a:gd name="T11" fmla="*/ 0 h 502"/>
                <a:gd name="T12" fmla="*/ 223837 w 350"/>
                <a:gd name="T13" fmla="*/ 20555 h 502"/>
                <a:gd name="T14" fmla="*/ 223837 w 350"/>
                <a:gd name="T15" fmla="*/ 20555 h 5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0" h="502">
                  <a:moveTo>
                    <a:pt x="282" y="26"/>
                  </a:moveTo>
                  <a:lnTo>
                    <a:pt x="350" y="502"/>
                  </a:lnTo>
                  <a:lnTo>
                    <a:pt x="309" y="502"/>
                  </a:lnTo>
                  <a:lnTo>
                    <a:pt x="0" y="450"/>
                  </a:lnTo>
                  <a:lnTo>
                    <a:pt x="79" y="137"/>
                  </a:lnTo>
                  <a:lnTo>
                    <a:pt x="246" y="0"/>
                  </a:lnTo>
                  <a:lnTo>
                    <a:pt x="282" y="26"/>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3" name="Freeform 52">
              <a:extLst>
                <a:ext uri="{FF2B5EF4-FFF2-40B4-BE49-F238E27FC236}">
                  <a16:creationId xmlns:a16="http://schemas.microsoft.com/office/drawing/2014/main" id="{746263D2-ECFA-4140-95DB-C71B1918905D}"/>
                </a:ext>
              </a:extLst>
            </p:cNvPr>
            <p:cNvSpPr>
              <a:spLocks/>
            </p:cNvSpPr>
            <p:nvPr/>
          </p:nvSpPr>
          <p:spPr bwMode="auto">
            <a:xfrm>
              <a:off x="1665288" y="3451225"/>
              <a:ext cx="207962" cy="381000"/>
            </a:xfrm>
            <a:custGeom>
              <a:avLst/>
              <a:gdLst>
                <a:gd name="T0" fmla="*/ 173961 w 263"/>
                <a:gd name="T1" fmla="*/ 3960 h 481"/>
                <a:gd name="T2" fmla="*/ 131261 w 263"/>
                <a:gd name="T3" fmla="*/ 116439 h 481"/>
                <a:gd name="T4" fmla="*/ 181077 w 263"/>
                <a:gd name="T5" fmla="*/ 139410 h 481"/>
                <a:gd name="T6" fmla="*/ 171588 w 263"/>
                <a:gd name="T7" fmla="*/ 198817 h 481"/>
                <a:gd name="T8" fmla="*/ 201636 w 263"/>
                <a:gd name="T9" fmla="*/ 214659 h 481"/>
                <a:gd name="T10" fmla="*/ 207962 w 263"/>
                <a:gd name="T11" fmla="*/ 248719 h 481"/>
                <a:gd name="T12" fmla="*/ 195310 w 263"/>
                <a:gd name="T13" fmla="*/ 381000 h 481"/>
                <a:gd name="T14" fmla="*/ 0 w 263"/>
                <a:gd name="T15" fmla="*/ 354861 h 481"/>
                <a:gd name="T16" fmla="*/ 18978 w 263"/>
                <a:gd name="T17" fmla="*/ 181391 h 481"/>
                <a:gd name="T18" fmla="*/ 128098 w 263"/>
                <a:gd name="T19" fmla="*/ 0 h 481"/>
                <a:gd name="T20" fmla="*/ 173961 w 263"/>
                <a:gd name="T21" fmla="*/ 3960 h 481"/>
                <a:gd name="T22" fmla="*/ 173961 w 263"/>
                <a:gd name="T23" fmla="*/ 3960 h 4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3" h="481">
                  <a:moveTo>
                    <a:pt x="220" y="5"/>
                  </a:moveTo>
                  <a:lnTo>
                    <a:pt x="166" y="147"/>
                  </a:lnTo>
                  <a:lnTo>
                    <a:pt x="229" y="176"/>
                  </a:lnTo>
                  <a:lnTo>
                    <a:pt x="217" y="251"/>
                  </a:lnTo>
                  <a:lnTo>
                    <a:pt x="255" y="271"/>
                  </a:lnTo>
                  <a:lnTo>
                    <a:pt x="263" y="314"/>
                  </a:lnTo>
                  <a:lnTo>
                    <a:pt x="247" y="481"/>
                  </a:lnTo>
                  <a:lnTo>
                    <a:pt x="0" y="448"/>
                  </a:lnTo>
                  <a:lnTo>
                    <a:pt x="24" y="229"/>
                  </a:lnTo>
                  <a:lnTo>
                    <a:pt x="162" y="0"/>
                  </a:lnTo>
                  <a:lnTo>
                    <a:pt x="220" y="5"/>
                  </a:lnTo>
                  <a:close/>
                </a:path>
              </a:pathLst>
            </a:custGeom>
            <a:solidFill>
              <a:srgbClr val="89964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4" name="Freeform 53">
              <a:extLst>
                <a:ext uri="{FF2B5EF4-FFF2-40B4-BE49-F238E27FC236}">
                  <a16:creationId xmlns:a16="http://schemas.microsoft.com/office/drawing/2014/main" id="{65C7E72D-EECB-6B47-8C11-D3739179A13C}"/>
                </a:ext>
              </a:extLst>
            </p:cNvPr>
            <p:cNvSpPr>
              <a:spLocks/>
            </p:cNvSpPr>
            <p:nvPr/>
          </p:nvSpPr>
          <p:spPr bwMode="auto">
            <a:xfrm>
              <a:off x="1527175" y="3562350"/>
              <a:ext cx="330200" cy="333375"/>
            </a:xfrm>
            <a:custGeom>
              <a:avLst/>
              <a:gdLst>
                <a:gd name="T0" fmla="*/ 117703 w 418"/>
                <a:gd name="T1" fmla="*/ 10343 h 419"/>
                <a:gd name="T2" fmla="*/ 79785 w 418"/>
                <a:gd name="T3" fmla="*/ 13526 h 419"/>
                <a:gd name="T4" fmla="*/ 75045 w 418"/>
                <a:gd name="T5" fmla="*/ 88317 h 419"/>
                <a:gd name="T6" fmla="*/ 18169 w 418"/>
                <a:gd name="T7" fmla="*/ 91499 h 419"/>
                <a:gd name="T8" fmla="*/ 0 w 418"/>
                <a:gd name="T9" fmla="*/ 330192 h 419"/>
                <a:gd name="T10" fmla="*/ 317561 w 418"/>
                <a:gd name="T11" fmla="*/ 333375 h 419"/>
                <a:gd name="T12" fmla="*/ 330200 w 418"/>
                <a:gd name="T13" fmla="*/ 105025 h 419"/>
                <a:gd name="T14" fmla="*/ 297022 w 418"/>
                <a:gd name="T15" fmla="*/ 104229 h 419"/>
                <a:gd name="T16" fmla="*/ 297812 w 418"/>
                <a:gd name="T17" fmla="*/ 31826 h 419"/>
                <a:gd name="T18" fmla="*/ 236986 w 418"/>
                <a:gd name="T19" fmla="*/ 19891 h 419"/>
                <a:gd name="T20" fmla="*/ 225136 w 418"/>
                <a:gd name="T21" fmla="*/ 55695 h 419"/>
                <a:gd name="T22" fmla="*/ 262264 w 418"/>
                <a:gd name="T23" fmla="*/ 58082 h 419"/>
                <a:gd name="T24" fmla="*/ 260684 w 418"/>
                <a:gd name="T25" fmla="*/ 105025 h 419"/>
                <a:gd name="T26" fmla="*/ 109013 w 418"/>
                <a:gd name="T27" fmla="*/ 97864 h 419"/>
                <a:gd name="T28" fmla="*/ 112173 w 418"/>
                <a:gd name="T29" fmla="*/ 52513 h 419"/>
                <a:gd name="T30" fmla="*/ 165890 w 418"/>
                <a:gd name="T31" fmla="*/ 63652 h 419"/>
                <a:gd name="T32" fmla="*/ 167470 w 418"/>
                <a:gd name="T33" fmla="*/ 0 h 419"/>
                <a:gd name="T34" fmla="*/ 117703 w 418"/>
                <a:gd name="T35" fmla="*/ 10343 h 419"/>
                <a:gd name="T36" fmla="*/ 117703 w 418"/>
                <a:gd name="T37" fmla="*/ 10343 h 4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8" h="419">
                  <a:moveTo>
                    <a:pt x="149" y="13"/>
                  </a:moveTo>
                  <a:lnTo>
                    <a:pt x="101" y="17"/>
                  </a:lnTo>
                  <a:lnTo>
                    <a:pt x="95" y="111"/>
                  </a:lnTo>
                  <a:lnTo>
                    <a:pt x="23" y="115"/>
                  </a:lnTo>
                  <a:lnTo>
                    <a:pt x="0" y="415"/>
                  </a:lnTo>
                  <a:lnTo>
                    <a:pt x="402" y="419"/>
                  </a:lnTo>
                  <a:lnTo>
                    <a:pt x="418" y="132"/>
                  </a:lnTo>
                  <a:lnTo>
                    <a:pt x="376" y="131"/>
                  </a:lnTo>
                  <a:lnTo>
                    <a:pt x="377" y="40"/>
                  </a:lnTo>
                  <a:lnTo>
                    <a:pt x="300" y="25"/>
                  </a:lnTo>
                  <a:lnTo>
                    <a:pt x="285" y="70"/>
                  </a:lnTo>
                  <a:lnTo>
                    <a:pt x="332" y="73"/>
                  </a:lnTo>
                  <a:lnTo>
                    <a:pt x="330" y="132"/>
                  </a:lnTo>
                  <a:lnTo>
                    <a:pt x="138" y="123"/>
                  </a:lnTo>
                  <a:lnTo>
                    <a:pt x="142" y="66"/>
                  </a:lnTo>
                  <a:lnTo>
                    <a:pt x="210" y="80"/>
                  </a:lnTo>
                  <a:lnTo>
                    <a:pt x="212" y="0"/>
                  </a:lnTo>
                  <a:lnTo>
                    <a:pt x="149" y="1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5" name="Freeform 54">
              <a:extLst>
                <a:ext uri="{FF2B5EF4-FFF2-40B4-BE49-F238E27FC236}">
                  <a16:creationId xmlns:a16="http://schemas.microsoft.com/office/drawing/2014/main" id="{D4B16705-4AD4-FB40-BC58-B8DB2E8B0A7A}"/>
                </a:ext>
              </a:extLst>
            </p:cNvPr>
            <p:cNvSpPr>
              <a:spLocks/>
            </p:cNvSpPr>
            <p:nvPr/>
          </p:nvSpPr>
          <p:spPr bwMode="auto">
            <a:xfrm>
              <a:off x="1684338" y="3519488"/>
              <a:ext cx="95250" cy="128587"/>
            </a:xfrm>
            <a:custGeom>
              <a:avLst/>
              <a:gdLst>
                <a:gd name="T0" fmla="*/ 5465 w 122"/>
                <a:gd name="T1" fmla="*/ 128587 h 162"/>
                <a:gd name="T2" fmla="*/ 76512 w 122"/>
                <a:gd name="T3" fmla="*/ 118268 h 162"/>
                <a:gd name="T4" fmla="*/ 95250 w 122"/>
                <a:gd name="T5" fmla="*/ 53975 h 162"/>
                <a:gd name="T6" fmla="*/ 82758 w 122"/>
                <a:gd name="T7" fmla="*/ 0 h 162"/>
                <a:gd name="T8" fmla="*/ 15615 w 122"/>
                <a:gd name="T9" fmla="*/ 6350 h 162"/>
                <a:gd name="T10" fmla="*/ 0 w 122"/>
                <a:gd name="T11" fmla="*/ 93662 h 162"/>
                <a:gd name="T12" fmla="*/ 5465 w 122"/>
                <a:gd name="T13" fmla="*/ 128587 h 162"/>
                <a:gd name="T14" fmla="*/ 5465 w 122"/>
                <a:gd name="T15" fmla="*/ 128587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62">
                  <a:moveTo>
                    <a:pt x="7" y="162"/>
                  </a:moveTo>
                  <a:lnTo>
                    <a:pt x="98" y="149"/>
                  </a:lnTo>
                  <a:lnTo>
                    <a:pt x="122" y="68"/>
                  </a:lnTo>
                  <a:lnTo>
                    <a:pt x="106" y="0"/>
                  </a:lnTo>
                  <a:lnTo>
                    <a:pt x="20" y="8"/>
                  </a:lnTo>
                  <a:lnTo>
                    <a:pt x="0" y="118"/>
                  </a:lnTo>
                  <a:lnTo>
                    <a:pt x="7" y="162"/>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6" name="Freeform 55">
              <a:extLst>
                <a:ext uri="{FF2B5EF4-FFF2-40B4-BE49-F238E27FC236}">
                  <a16:creationId xmlns:a16="http://schemas.microsoft.com/office/drawing/2014/main" id="{E53BB279-FEFD-4B4F-B2B0-43A006290E81}"/>
                </a:ext>
              </a:extLst>
            </p:cNvPr>
            <p:cNvSpPr>
              <a:spLocks/>
            </p:cNvSpPr>
            <p:nvPr/>
          </p:nvSpPr>
          <p:spPr bwMode="auto">
            <a:xfrm>
              <a:off x="1644650" y="3498850"/>
              <a:ext cx="90488" cy="149225"/>
            </a:xfrm>
            <a:custGeom>
              <a:avLst/>
              <a:gdLst>
                <a:gd name="T0" fmla="*/ 43656 w 114"/>
                <a:gd name="T1" fmla="*/ 17556 h 187"/>
                <a:gd name="T2" fmla="*/ 4763 w 114"/>
                <a:gd name="T3" fmla="*/ 37506 h 187"/>
                <a:gd name="T4" fmla="*/ 0 w 114"/>
                <a:gd name="T5" fmla="*/ 73416 h 187"/>
                <a:gd name="T6" fmla="*/ 37306 w 114"/>
                <a:gd name="T7" fmla="*/ 78203 h 187"/>
                <a:gd name="T8" fmla="*/ 26194 w 114"/>
                <a:gd name="T9" fmla="*/ 127679 h 187"/>
                <a:gd name="T10" fmla="*/ 44450 w 114"/>
                <a:gd name="T11" fmla="*/ 149225 h 187"/>
                <a:gd name="T12" fmla="*/ 59532 w 114"/>
                <a:gd name="T13" fmla="*/ 68628 h 187"/>
                <a:gd name="T14" fmla="*/ 90488 w 114"/>
                <a:gd name="T15" fmla="*/ 0 h 187"/>
                <a:gd name="T16" fmla="*/ 43656 w 114"/>
                <a:gd name="T17" fmla="*/ 17556 h 187"/>
                <a:gd name="T18" fmla="*/ 43656 w 114"/>
                <a:gd name="T19" fmla="*/ 17556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87">
                  <a:moveTo>
                    <a:pt x="55" y="22"/>
                  </a:moveTo>
                  <a:lnTo>
                    <a:pt x="6" y="47"/>
                  </a:lnTo>
                  <a:lnTo>
                    <a:pt x="0" y="92"/>
                  </a:lnTo>
                  <a:lnTo>
                    <a:pt x="47" y="98"/>
                  </a:lnTo>
                  <a:lnTo>
                    <a:pt x="33" y="160"/>
                  </a:lnTo>
                  <a:lnTo>
                    <a:pt x="56" y="187"/>
                  </a:lnTo>
                  <a:lnTo>
                    <a:pt x="75" y="86"/>
                  </a:lnTo>
                  <a:lnTo>
                    <a:pt x="114" y="0"/>
                  </a:lnTo>
                  <a:lnTo>
                    <a:pt x="55" y="22"/>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7" name="Freeform 56">
              <a:extLst>
                <a:ext uri="{FF2B5EF4-FFF2-40B4-BE49-F238E27FC236}">
                  <a16:creationId xmlns:a16="http://schemas.microsoft.com/office/drawing/2014/main" id="{59F518DA-03B4-9F43-B70F-773AE5B0B88E}"/>
                </a:ext>
              </a:extLst>
            </p:cNvPr>
            <p:cNvSpPr>
              <a:spLocks/>
            </p:cNvSpPr>
            <p:nvPr/>
          </p:nvSpPr>
          <p:spPr bwMode="auto">
            <a:xfrm>
              <a:off x="1590675" y="2874963"/>
              <a:ext cx="146050" cy="500062"/>
            </a:xfrm>
            <a:custGeom>
              <a:avLst/>
              <a:gdLst>
                <a:gd name="T0" fmla="*/ 127794 w 184"/>
                <a:gd name="T1" fmla="*/ 0 h 630"/>
                <a:gd name="T2" fmla="*/ 146050 w 184"/>
                <a:gd name="T3" fmla="*/ 33337 h 630"/>
                <a:gd name="T4" fmla="*/ 57944 w 184"/>
                <a:gd name="T5" fmla="*/ 500062 h 630"/>
                <a:gd name="T6" fmla="*/ 0 w 184"/>
                <a:gd name="T7" fmla="*/ 500062 h 630"/>
                <a:gd name="T8" fmla="*/ 26194 w 184"/>
                <a:gd name="T9" fmla="*/ 53181 h 630"/>
                <a:gd name="T10" fmla="*/ 51594 w 184"/>
                <a:gd name="T11" fmla="*/ 15875 h 630"/>
                <a:gd name="T12" fmla="*/ 127794 w 184"/>
                <a:gd name="T13" fmla="*/ 0 h 630"/>
                <a:gd name="T14" fmla="*/ 127794 w 184"/>
                <a:gd name="T15" fmla="*/ 0 h 6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 h="630">
                  <a:moveTo>
                    <a:pt x="161" y="0"/>
                  </a:moveTo>
                  <a:lnTo>
                    <a:pt x="184" y="42"/>
                  </a:lnTo>
                  <a:lnTo>
                    <a:pt x="73" y="630"/>
                  </a:lnTo>
                  <a:lnTo>
                    <a:pt x="0" y="630"/>
                  </a:lnTo>
                  <a:lnTo>
                    <a:pt x="33" y="67"/>
                  </a:lnTo>
                  <a:lnTo>
                    <a:pt x="65" y="20"/>
                  </a:lnTo>
                  <a:lnTo>
                    <a:pt x="16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8" name="Freeform 57">
              <a:extLst>
                <a:ext uri="{FF2B5EF4-FFF2-40B4-BE49-F238E27FC236}">
                  <a16:creationId xmlns:a16="http://schemas.microsoft.com/office/drawing/2014/main" id="{01D13A95-3CBD-5145-9306-599BDD51FF68}"/>
                </a:ext>
              </a:extLst>
            </p:cNvPr>
            <p:cNvSpPr>
              <a:spLocks/>
            </p:cNvSpPr>
            <p:nvPr/>
          </p:nvSpPr>
          <p:spPr bwMode="auto">
            <a:xfrm>
              <a:off x="1590675" y="2946400"/>
              <a:ext cx="85725" cy="425450"/>
            </a:xfrm>
            <a:custGeom>
              <a:avLst/>
              <a:gdLst>
                <a:gd name="T0" fmla="*/ 85725 w 106"/>
                <a:gd name="T1" fmla="*/ 33338 h 536"/>
                <a:gd name="T2" fmla="*/ 67124 w 106"/>
                <a:gd name="T3" fmla="*/ 0 h 536"/>
                <a:gd name="T4" fmla="*/ 29114 w 106"/>
                <a:gd name="T5" fmla="*/ 26194 h 536"/>
                <a:gd name="T6" fmla="*/ 0 w 106"/>
                <a:gd name="T7" fmla="*/ 181769 h 536"/>
                <a:gd name="T8" fmla="*/ 7279 w 106"/>
                <a:gd name="T9" fmla="*/ 425450 h 536"/>
                <a:gd name="T10" fmla="*/ 29114 w 106"/>
                <a:gd name="T11" fmla="*/ 423863 h 536"/>
                <a:gd name="T12" fmla="*/ 28305 w 106"/>
                <a:gd name="T13" fmla="*/ 419894 h 536"/>
                <a:gd name="T14" fmla="*/ 28305 w 106"/>
                <a:gd name="T15" fmla="*/ 408781 h 536"/>
                <a:gd name="T16" fmla="*/ 28305 w 106"/>
                <a:gd name="T17" fmla="*/ 391319 h 536"/>
                <a:gd name="T18" fmla="*/ 28305 w 106"/>
                <a:gd name="T19" fmla="*/ 369094 h 536"/>
                <a:gd name="T20" fmla="*/ 28305 w 106"/>
                <a:gd name="T21" fmla="*/ 342900 h 536"/>
                <a:gd name="T22" fmla="*/ 28305 w 106"/>
                <a:gd name="T23" fmla="*/ 313531 h 536"/>
                <a:gd name="T24" fmla="*/ 29114 w 106"/>
                <a:gd name="T25" fmla="*/ 281781 h 536"/>
                <a:gd name="T26" fmla="*/ 30732 w 106"/>
                <a:gd name="T27" fmla="*/ 247650 h 536"/>
                <a:gd name="T28" fmla="*/ 30732 w 106"/>
                <a:gd name="T29" fmla="*/ 213519 h 536"/>
                <a:gd name="T30" fmla="*/ 32349 w 106"/>
                <a:gd name="T31" fmla="*/ 179388 h 536"/>
                <a:gd name="T32" fmla="*/ 33158 w 106"/>
                <a:gd name="T33" fmla="*/ 146844 h 536"/>
                <a:gd name="T34" fmla="*/ 35584 w 106"/>
                <a:gd name="T35" fmla="*/ 116681 h 536"/>
                <a:gd name="T36" fmla="*/ 37201 w 106"/>
                <a:gd name="T37" fmla="*/ 88900 h 536"/>
                <a:gd name="T38" fmla="*/ 40436 w 106"/>
                <a:gd name="T39" fmla="*/ 65881 h 536"/>
                <a:gd name="T40" fmla="*/ 43671 w 106"/>
                <a:gd name="T41" fmla="*/ 47625 h 536"/>
                <a:gd name="T42" fmla="*/ 47715 w 106"/>
                <a:gd name="T43" fmla="*/ 35719 h 536"/>
                <a:gd name="T44" fmla="*/ 62272 w 106"/>
                <a:gd name="T45" fmla="*/ 19844 h 536"/>
                <a:gd name="T46" fmla="*/ 85725 w 106"/>
                <a:gd name="T47" fmla="*/ 33338 h 536"/>
                <a:gd name="T48" fmla="*/ 85725 w 106"/>
                <a:gd name="T49" fmla="*/ 33338 h 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6" h="536">
                  <a:moveTo>
                    <a:pt x="106" y="42"/>
                  </a:moveTo>
                  <a:lnTo>
                    <a:pt x="83" y="0"/>
                  </a:lnTo>
                  <a:lnTo>
                    <a:pt x="36" y="33"/>
                  </a:lnTo>
                  <a:lnTo>
                    <a:pt x="0" y="229"/>
                  </a:lnTo>
                  <a:lnTo>
                    <a:pt x="9" y="536"/>
                  </a:lnTo>
                  <a:lnTo>
                    <a:pt x="36" y="534"/>
                  </a:lnTo>
                  <a:lnTo>
                    <a:pt x="35" y="529"/>
                  </a:lnTo>
                  <a:lnTo>
                    <a:pt x="35" y="515"/>
                  </a:lnTo>
                  <a:lnTo>
                    <a:pt x="35" y="493"/>
                  </a:lnTo>
                  <a:lnTo>
                    <a:pt x="35" y="465"/>
                  </a:lnTo>
                  <a:lnTo>
                    <a:pt x="35" y="432"/>
                  </a:lnTo>
                  <a:lnTo>
                    <a:pt x="35" y="395"/>
                  </a:lnTo>
                  <a:lnTo>
                    <a:pt x="36" y="355"/>
                  </a:lnTo>
                  <a:lnTo>
                    <a:pt x="38" y="312"/>
                  </a:lnTo>
                  <a:lnTo>
                    <a:pt x="38" y="269"/>
                  </a:lnTo>
                  <a:lnTo>
                    <a:pt x="40" y="226"/>
                  </a:lnTo>
                  <a:lnTo>
                    <a:pt x="41" y="185"/>
                  </a:lnTo>
                  <a:lnTo>
                    <a:pt x="44" y="147"/>
                  </a:lnTo>
                  <a:lnTo>
                    <a:pt x="46" y="112"/>
                  </a:lnTo>
                  <a:lnTo>
                    <a:pt x="50" y="83"/>
                  </a:lnTo>
                  <a:lnTo>
                    <a:pt x="54" y="60"/>
                  </a:lnTo>
                  <a:lnTo>
                    <a:pt x="59" y="45"/>
                  </a:lnTo>
                  <a:lnTo>
                    <a:pt x="77" y="25"/>
                  </a:lnTo>
                  <a:lnTo>
                    <a:pt x="106" y="42"/>
                  </a:lnTo>
                  <a:close/>
                </a:path>
              </a:pathLst>
            </a:custGeom>
            <a:solidFill>
              <a:srgbClr val="CCA6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39" name="Freeform 58">
              <a:extLst>
                <a:ext uri="{FF2B5EF4-FFF2-40B4-BE49-F238E27FC236}">
                  <a16:creationId xmlns:a16="http://schemas.microsoft.com/office/drawing/2014/main" id="{2051C3E5-57D8-624C-A288-673B79DE863C}"/>
                </a:ext>
              </a:extLst>
            </p:cNvPr>
            <p:cNvSpPr>
              <a:spLocks/>
            </p:cNvSpPr>
            <p:nvPr/>
          </p:nvSpPr>
          <p:spPr bwMode="auto">
            <a:xfrm>
              <a:off x="1651000" y="2974975"/>
              <a:ext cx="254000" cy="571500"/>
            </a:xfrm>
            <a:custGeom>
              <a:avLst/>
              <a:gdLst>
                <a:gd name="T0" fmla="*/ 254000 w 320"/>
                <a:gd name="T1" fmla="*/ 7154 h 719"/>
                <a:gd name="T2" fmla="*/ 242094 w 320"/>
                <a:gd name="T3" fmla="*/ 291711 h 719"/>
                <a:gd name="T4" fmla="*/ 195263 w 320"/>
                <a:gd name="T5" fmla="*/ 413324 h 719"/>
                <a:gd name="T6" fmla="*/ 208756 w 320"/>
                <a:gd name="T7" fmla="*/ 478502 h 719"/>
                <a:gd name="T8" fmla="*/ 159544 w 320"/>
                <a:gd name="T9" fmla="*/ 499168 h 719"/>
                <a:gd name="T10" fmla="*/ 134938 w 320"/>
                <a:gd name="T11" fmla="*/ 568321 h 719"/>
                <a:gd name="T12" fmla="*/ 88900 w 320"/>
                <a:gd name="T13" fmla="*/ 571500 h 719"/>
                <a:gd name="T14" fmla="*/ 60325 w 320"/>
                <a:gd name="T15" fmla="*/ 561167 h 719"/>
                <a:gd name="T16" fmla="*/ 42069 w 320"/>
                <a:gd name="T17" fmla="*/ 502348 h 719"/>
                <a:gd name="T18" fmla="*/ 22225 w 320"/>
                <a:gd name="T19" fmla="*/ 498373 h 719"/>
                <a:gd name="T20" fmla="*/ 0 w 320"/>
                <a:gd name="T21" fmla="*/ 440349 h 719"/>
                <a:gd name="T22" fmla="*/ 100013 w 320"/>
                <a:gd name="T23" fmla="*/ 0 h 719"/>
                <a:gd name="T24" fmla="*/ 254000 w 320"/>
                <a:gd name="T25" fmla="*/ 7154 h 719"/>
                <a:gd name="T26" fmla="*/ 254000 w 320"/>
                <a:gd name="T27" fmla="*/ 7154 h 7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0" h="719">
                  <a:moveTo>
                    <a:pt x="320" y="9"/>
                  </a:moveTo>
                  <a:lnTo>
                    <a:pt x="305" y="367"/>
                  </a:lnTo>
                  <a:lnTo>
                    <a:pt x="246" y="520"/>
                  </a:lnTo>
                  <a:lnTo>
                    <a:pt x="263" y="602"/>
                  </a:lnTo>
                  <a:lnTo>
                    <a:pt x="201" y="628"/>
                  </a:lnTo>
                  <a:lnTo>
                    <a:pt x="170" y="715"/>
                  </a:lnTo>
                  <a:lnTo>
                    <a:pt x="112" y="719"/>
                  </a:lnTo>
                  <a:lnTo>
                    <a:pt x="76" y="706"/>
                  </a:lnTo>
                  <a:lnTo>
                    <a:pt x="53" y="632"/>
                  </a:lnTo>
                  <a:lnTo>
                    <a:pt x="28" y="627"/>
                  </a:lnTo>
                  <a:lnTo>
                    <a:pt x="0" y="554"/>
                  </a:lnTo>
                  <a:lnTo>
                    <a:pt x="126" y="0"/>
                  </a:lnTo>
                  <a:lnTo>
                    <a:pt x="320" y="9"/>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0" name="Freeform 59">
              <a:extLst>
                <a:ext uri="{FF2B5EF4-FFF2-40B4-BE49-F238E27FC236}">
                  <a16:creationId xmlns:a16="http://schemas.microsoft.com/office/drawing/2014/main" id="{B106A886-9955-6C4E-8503-105C67CFC23D}"/>
                </a:ext>
              </a:extLst>
            </p:cNvPr>
            <p:cNvSpPr>
              <a:spLocks/>
            </p:cNvSpPr>
            <p:nvPr/>
          </p:nvSpPr>
          <p:spPr bwMode="auto">
            <a:xfrm>
              <a:off x="1346200" y="2971800"/>
              <a:ext cx="260350" cy="419100"/>
            </a:xfrm>
            <a:custGeom>
              <a:avLst/>
              <a:gdLst>
                <a:gd name="T0" fmla="*/ 0 w 327"/>
                <a:gd name="T1" fmla="*/ 313731 h 529"/>
                <a:gd name="T2" fmla="*/ 21497 w 327"/>
                <a:gd name="T3" fmla="*/ 350967 h 529"/>
                <a:gd name="T4" fmla="*/ 203821 w 327"/>
                <a:gd name="T5" fmla="*/ 273326 h 529"/>
                <a:gd name="T6" fmla="*/ 227707 w 327"/>
                <a:gd name="T7" fmla="*/ 247182 h 529"/>
                <a:gd name="T8" fmla="*/ 241242 w 327"/>
                <a:gd name="T9" fmla="*/ 419100 h 529"/>
                <a:gd name="T10" fmla="*/ 253184 w 327"/>
                <a:gd name="T11" fmla="*/ 419100 h 529"/>
                <a:gd name="T12" fmla="*/ 260350 w 327"/>
                <a:gd name="T13" fmla="*/ 383449 h 529"/>
                <a:gd name="T14" fmla="*/ 244426 w 327"/>
                <a:gd name="T15" fmla="*/ 0 h 529"/>
                <a:gd name="T16" fmla="*/ 225318 w 327"/>
                <a:gd name="T17" fmla="*/ 3961 h 529"/>
                <a:gd name="T18" fmla="*/ 147293 w 327"/>
                <a:gd name="T19" fmla="*/ 220245 h 529"/>
                <a:gd name="T20" fmla="*/ 22293 w 327"/>
                <a:gd name="T21" fmla="*/ 270157 h 529"/>
                <a:gd name="T22" fmla="*/ 0 w 327"/>
                <a:gd name="T23" fmla="*/ 313731 h 529"/>
                <a:gd name="T24" fmla="*/ 0 w 327"/>
                <a:gd name="T25" fmla="*/ 313731 h 5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7" h="529">
                  <a:moveTo>
                    <a:pt x="0" y="396"/>
                  </a:moveTo>
                  <a:lnTo>
                    <a:pt x="27" y="443"/>
                  </a:lnTo>
                  <a:lnTo>
                    <a:pt x="256" y="345"/>
                  </a:lnTo>
                  <a:lnTo>
                    <a:pt x="286" y="312"/>
                  </a:lnTo>
                  <a:lnTo>
                    <a:pt x="303" y="529"/>
                  </a:lnTo>
                  <a:lnTo>
                    <a:pt x="318" y="529"/>
                  </a:lnTo>
                  <a:lnTo>
                    <a:pt x="327" y="484"/>
                  </a:lnTo>
                  <a:lnTo>
                    <a:pt x="307" y="0"/>
                  </a:lnTo>
                  <a:lnTo>
                    <a:pt x="283" y="5"/>
                  </a:lnTo>
                  <a:lnTo>
                    <a:pt x="185" y="278"/>
                  </a:lnTo>
                  <a:lnTo>
                    <a:pt x="28" y="341"/>
                  </a:lnTo>
                  <a:lnTo>
                    <a:pt x="0" y="396"/>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1" name="Freeform 60">
              <a:extLst>
                <a:ext uri="{FF2B5EF4-FFF2-40B4-BE49-F238E27FC236}">
                  <a16:creationId xmlns:a16="http://schemas.microsoft.com/office/drawing/2014/main" id="{2E8984BF-B310-0146-9889-40E13F587D34}"/>
                </a:ext>
              </a:extLst>
            </p:cNvPr>
            <p:cNvSpPr>
              <a:spLocks/>
            </p:cNvSpPr>
            <p:nvPr/>
          </p:nvSpPr>
          <p:spPr bwMode="auto">
            <a:xfrm>
              <a:off x="1341438" y="2901950"/>
              <a:ext cx="293687" cy="461963"/>
            </a:xfrm>
            <a:custGeom>
              <a:avLst/>
              <a:gdLst>
                <a:gd name="T0" fmla="*/ 293687 w 371"/>
                <a:gd name="T1" fmla="*/ 0 h 583"/>
                <a:gd name="T2" fmla="*/ 215318 w 371"/>
                <a:gd name="T3" fmla="*/ 48336 h 583"/>
                <a:gd name="T4" fmla="*/ 125074 w 371"/>
                <a:gd name="T5" fmla="*/ 265450 h 583"/>
                <a:gd name="T6" fmla="*/ 0 w 371"/>
                <a:gd name="T7" fmla="*/ 324880 h 583"/>
                <a:gd name="T8" fmla="*/ 0 w 371"/>
                <a:gd name="T9" fmla="*/ 362122 h 583"/>
                <a:gd name="T10" fmla="*/ 5541 w 371"/>
                <a:gd name="T11" fmla="*/ 383516 h 583"/>
                <a:gd name="T12" fmla="*/ 178904 w 371"/>
                <a:gd name="T13" fmla="*/ 297938 h 583"/>
                <a:gd name="T14" fmla="*/ 242232 w 371"/>
                <a:gd name="T15" fmla="*/ 80824 h 583"/>
                <a:gd name="T16" fmla="*/ 242232 w 371"/>
                <a:gd name="T17" fmla="*/ 84786 h 583"/>
                <a:gd name="T18" fmla="*/ 242232 w 371"/>
                <a:gd name="T19" fmla="*/ 96672 h 583"/>
                <a:gd name="T20" fmla="*/ 242232 w 371"/>
                <a:gd name="T21" fmla="*/ 114104 h 583"/>
                <a:gd name="T22" fmla="*/ 243024 w 371"/>
                <a:gd name="T23" fmla="*/ 138668 h 583"/>
                <a:gd name="T24" fmla="*/ 243024 w 371"/>
                <a:gd name="T25" fmla="*/ 165609 h 583"/>
                <a:gd name="T26" fmla="*/ 243816 w 371"/>
                <a:gd name="T27" fmla="*/ 198097 h 583"/>
                <a:gd name="T28" fmla="*/ 244607 w 371"/>
                <a:gd name="T29" fmla="*/ 231378 h 583"/>
                <a:gd name="T30" fmla="*/ 246190 w 371"/>
                <a:gd name="T31" fmla="*/ 266243 h 583"/>
                <a:gd name="T32" fmla="*/ 246982 w 371"/>
                <a:gd name="T33" fmla="*/ 300316 h 583"/>
                <a:gd name="T34" fmla="*/ 247774 w 371"/>
                <a:gd name="T35" fmla="*/ 335973 h 583"/>
                <a:gd name="T36" fmla="*/ 249357 w 371"/>
                <a:gd name="T37" fmla="*/ 367669 h 583"/>
                <a:gd name="T38" fmla="*/ 250940 w 371"/>
                <a:gd name="T39" fmla="*/ 396987 h 583"/>
                <a:gd name="T40" fmla="*/ 253315 w 371"/>
                <a:gd name="T41" fmla="*/ 420759 h 583"/>
                <a:gd name="T42" fmla="*/ 255690 w 371"/>
                <a:gd name="T43" fmla="*/ 440568 h 583"/>
                <a:gd name="T44" fmla="*/ 257273 w 371"/>
                <a:gd name="T45" fmla="*/ 454831 h 583"/>
                <a:gd name="T46" fmla="*/ 259648 w 371"/>
                <a:gd name="T47" fmla="*/ 461963 h 583"/>
                <a:gd name="T48" fmla="*/ 269147 w 371"/>
                <a:gd name="T49" fmla="*/ 460378 h 583"/>
                <a:gd name="T50" fmla="*/ 268356 w 371"/>
                <a:gd name="T51" fmla="*/ 456416 h 583"/>
                <a:gd name="T52" fmla="*/ 268356 w 371"/>
                <a:gd name="T53" fmla="*/ 445323 h 583"/>
                <a:gd name="T54" fmla="*/ 267564 w 371"/>
                <a:gd name="T55" fmla="*/ 429475 h 583"/>
                <a:gd name="T56" fmla="*/ 267564 w 371"/>
                <a:gd name="T57" fmla="*/ 408873 h 583"/>
                <a:gd name="T58" fmla="*/ 267564 w 371"/>
                <a:gd name="T59" fmla="*/ 382724 h 583"/>
                <a:gd name="T60" fmla="*/ 267564 w 371"/>
                <a:gd name="T61" fmla="*/ 354198 h 583"/>
                <a:gd name="T62" fmla="*/ 267564 w 371"/>
                <a:gd name="T63" fmla="*/ 321710 h 583"/>
                <a:gd name="T64" fmla="*/ 269147 w 371"/>
                <a:gd name="T65" fmla="*/ 286053 h 583"/>
                <a:gd name="T66" fmla="*/ 269147 w 371"/>
                <a:gd name="T67" fmla="*/ 248810 h 583"/>
                <a:gd name="T68" fmla="*/ 270730 w 371"/>
                <a:gd name="T69" fmla="*/ 211568 h 583"/>
                <a:gd name="T70" fmla="*/ 273105 w 371"/>
                <a:gd name="T71" fmla="*/ 172741 h 583"/>
                <a:gd name="T72" fmla="*/ 275480 w 371"/>
                <a:gd name="T73" fmla="*/ 134706 h 583"/>
                <a:gd name="T74" fmla="*/ 278646 w 371"/>
                <a:gd name="T75" fmla="*/ 97464 h 583"/>
                <a:gd name="T76" fmla="*/ 282604 w 371"/>
                <a:gd name="T77" fmla="*/ 62599 h 583"/>
                <a:gd name="T78" fmla="*/ 288146 w 371"/>
                <a:gd name="T79" fmla="*/ 30111 h 583"/>
                <a:gd name="T80" fmla="*/ 293687 w 371"/>
                <a:gd name="T81" fmla="*/ 0 h 583"/>
                <a:gd name="T82" fmla="*/ 293687 w 371"/>
                <a:gd name="T83" fmla="*/ 0 h 5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71" h="583">
                  <a:moveTo>
                    <a:pt x="371" y="0"/>
                  </a:moveTo>
                  <a:lnTo>
                    <a:pt x="272" y="61"/>
                  </a:lnTo>
                  <a:lnTo>
                    <a:pt x="158" y="335"/>
                  </a:lnTo>
                  <a:lnTo>
                    <a:pt x="0" y="410"/>
                  </a:lnTo>
                  <a:lnTo>
                    <a:pt x="0" y="457"/>
                  </a:lnTo>
                  <a:lnTo>
                    <a:pt x="7" y="484"/>
                  </a:lnTo>
                  <a:lnTo>
                    <a:pt x="226" y="376"/>
                  </a:lnTo>
                  <a:lnTo>
                    <a:pt x="306" y="102"/>
                  </a:lnTo>
                  <a:lnTo>
                    <a:pt x="306" y="107"/>
                  </a:lnTo>
                  <a:lnTo>
                    <a:pt x="306" y="122"/>
                  </a:lnTo>
                  <a:lnTo>
                    <a:pt x="306" y="144"/>
                  </a:lnTo>
                  <a:lnTo>
                    <a:pt x="307" y="175"/>
                  </a:lnTo>
                  <a:lnTo>
                    <a:pt x="307" y="209"/>
                  </a:lnTo>
                  <a:lnTo>
                    <a:pt x="308" y="250"/>
                  </a:lnTo>
                  <a:lnTo>
                    <a:pt x="309" y="292"/>
                  </a:lnTo>
                  <a:lnTo>
                    <a:pt x="311" y="336"/>
                  </a:lnTo>
                  <a:lnTo>
                    <a:pt x="312" y="379"/>
                  </a:lnTo>
                  <a:lnTo>
                    <a:pt x="313" y="424"/>
                  </a:lnTo>
                  <a:lnTo>
                    <a:pt x="315" y="464"/>
                  </a:lnTo>
                  <a:lnTo>
                    <a:pt x="317" y="501"/>
                  </a:lnTo>
                  <a:lnTo>
                    <a:pt x="320" y="531"/>
                  </a:lnTo>
                  <a:lnTo>
                    <a:pt x="323" y="556"/>
                  </a:lnTo>
                  <a:lnTo>
                    <a:pt x="325" y="574"/>
                  </a:lnTo>
                  <a:lnTo>
                    <a:pt x="328" y="583"/>
                  </a:lnTo>
                  <a:lnTo>
                    <a:pt x="340" y="581"/>
                  </a:lnTo>
                  <a:lnTo>
                    <a:pt x="339" y="576"/>
                  </a:lnTo>
                  <a:lnTo>
                    <a:pt x="339" y="562"/>
                  </a:lnTo>
                  <a:lnTo>
                    <a:pt x="338" y="542"/>
                  </a:lnTo>
                  <a:lnTo>
                    <a:pt x="338" y="516"/>
                  </a:lnTo>
                  <a:lnTo>
                    <a:pt x="338" y="483"/>
                  </a:lnTo>
                  <a:lnTo>
                    <a:pt x="338" y="447"/>
                  </a:lnTo>
                  <a:lnTo>
                    <a:pt x="338" y="406"/>
                  </a:lnTo>
                  <a:lnTo>
                    <a:pt x="340" y="361"/>
                  </a:lnTo>
                  <a:lnTo>
                    <a:pt x="340" y="314"/>
                  </a:lnTo>
                  <a:lnTo>
                    <a:pt x="342" y="267"/>
                  </a:lnTo>
                  <a:lnTo>
                    <a:pt x="345" y="218"/>
                  </a:lnTo>
                  <a:lnTo>
                    <a:pt x="348" y="170"/>
                  </a:lnTo>
                  <a:lnTo>
                    <a:pt x="352" y="123"/>
                  </a:lnTo>
                  <a:lnTo>
                    <a:pt x="357" y="79"/>
                  </a:lnTo>
                  <a:lnTo>
                    <a:pt x="364" y="38"/>
                  </a:lnTo>
                  <a:lnTo>
                    <a:pt x="371" y="0"/>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2" name="Freeform 61">
              <a:extLst>
                <a:ext uri="{FF2B5EF4-FFF2-40B4-BE49-F238E27FC236}">
                  <a16:creationId xmlns:a16="http://schemas.microsoft.com/office/drawing/2014/main" id="{9E696FB9-FF3E-A44B-9725-113CBAA7B937}"/>
                </a:ext>
              </a:extLst>
            </p:cNvPr>
            <p:cNvSpPr>
              <a:spLocks/>
            </p:cNvSpPr>
            <p:nvPr/>
          </p:nvSpPr>
          <p:spPr bwMode="auto">
            <a:xfrm>
              <a:off x="1536700" y="2654300"/>
              <a:ext cx="160338" cy="254000"/>
            </a:xfrm>
            <a:custGeom>
              <a:avLst/>
              <a:gdLst>
                <a:gd name="T0" fmla="*/ 32544 w 202"/>
                <a:gd name="T1" fmla="*/ 205277 h 318"/>
                <a:gd name="T2" fmla="*/ 0 w 202"/>
                <a:gd name="T3" fmla="*/ 10384 h 318"/>
                <a:gd name="T4" fmla="*/ 23019 w 202"/>
                <a:gd name="T5" fmla="*/ 0 h 318"/>
                <a:gd name="T6" fmla="*/ 130969 w 202"/>
                <a:gd name="T7" fmla="*/ 27157 h 318"/>
                <a:gd name="T8" fmla="*/ 160338 w 202"/>
                <a:gd name="T9" fmla="*/ 191698 h 318"/>
                <a:gd name="T10" fmla="*/ 153194 w 202"/>
                <a:gd name="T11" fmla="*/ 241220 h 318"/>
                <a:gd name="T12" fmla="*/ 113507 w 202"/>
                <a:gd name="T13" fmla="*/ 254000 h 318"/>
                <a:gd name="T14" fmla="*/ 100013 w 202"/>
                <a:gd name="T15" fmla="*/ 248409 h 318"/>
                <a:gd name="T16" fmla="*/ 99219 w 202"/>
                <a:gd name="T17" fmla="*/ 214063 h 318"/>
                <a:gd name="T18" fmla="*/ 44450 w 202"/>
                <a:gd name="T19" fmla="*/ 216459 h 318"/>
                <a:gd name="T20" fmla="*/ 32544 w 202"/>
                <a:gd name="T21" fmla="*/ 205277 h 318"/>
                <a:gd name="T22" fmla="*/ 32544 w 202"/>
                <a:gd name="T23" fmla="*/ 205277 h 3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2" h="318">
                  <a:moveTo>
                    <a:pt x="41" y="257"/>
                  </a:moveTo>
                  <a:lnTo>
                    <a:pt x="0" y="13"/>
                  </a:lnTo>
                  <a:lnTo>
                    <a:pt x="29" y="0"/>
                  </a:lnTo>
                  <a:lnTo>
                    <a:pt x="165" y="34"/>
                  </a:lnTo>
                  <a:lnTo>
                    <a:pt x="202" y="240"/>
                  </a:lnTo>
                  <a:lnTo>
                    <a:pt x="193" y="302"/>
                  </a:lnTo>
                  <a:lnTo>
                    <a:pt x="143" y="318"/>
                  </a:lnTo>
                  <a:lnTo>
                    <a:pt x="126" y="311"/>
                  </a:lnTo>
                  <a:lnTo>
                    <a:pt x="125" y="268"/>
                  </a:lnTo>
                  <a:lnTo>
                    <a:pt x="56" y="271"/>
                  </a:lnTo>
                  <a:lnTo>
                    <a:pt x="41" y="257"/>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3" name="Freeform 62">
              <a:extLst>
                <a:ext uri="{FF2B5EF4-FFF2-40B4-BE49-F238E27FC236}">
                  <a16:creationId xmlns:a16="http://schemas.microsoft.com/office/drawing/2014/main" id="{DBF4CB45-D526-F440-9005-2E5AFA55C533}"/>
                </a:ext>
              </a:extLst>
            </p:cNvPr>
            <p:cNvSpPr>
              <a:spLocks/>
            </p:cNvSpPr>
            <p:nvPr/>
          </p:nvSpPr>
          <p:spPr bwMode="auto">
            <a:xfrm>
              <a:off x="1568450" y="2678113"/>
              <a:ext cx="149225" cy="217487"/>
            </a:xfrm>
            <a:custGeom>
              <a:avLst/>
              <a:gdLst>
                <a:gd name="T0" fmla="*/ 56848 w 189"/>
                <a:gd name="T1" fmla="*/ 16791 h 272"/>
                <a:gd name="T2" fmla="*/ 59216 w 189"/>
                <a:gd name="T3" fmla="*/ 23188 h 272"/>
                <a:gd name="T4" fmla="*/ 61585 w 189"/>
                <a:gd name="T5" fmla="*/ 34382 h 272"/>
                <a:gd name="T6" fmla="*/ 63954 w 189"/>
                <a:gd name="T7" fmla="*/ 49574 h 272"/>
                <a:gd name="T8" fmla="*/ 65533 w 189"/>
                <a:gd name="T9" fmla="*/ 66366 h 272"/>
                <a:gd name="T10" fmla="*/ 63954 w 189"/>
                <a:gd name="T11" fmla="*/ 83956 h 272"/>
                <a:gd name="T12" fmla="*/ 60006 w 189"/>
                <a:gd name="T13" fmla="*/ 100748 h 272"/>
                <a:gd name="T14" fmla="*/ 52110 w 189"/>
                <a:gd name="T15" fmla="*/ 115940 h 272"/>
                <a:gd name="T16" fmla="*/ 46583 w 189"/>
                <a:gd name="T17" fmla="*/ 122336 h 272"/>
                <a:gd name="T18" fmla="*/ 52900 w 189"/>
                <a:gd name="T19" fmla="*/ 124735 h 272"/>
                <a:gd name="T20" fmla="*/ 60006 w 189"/>
                <a:gd name="T21" fmla="*/ 130332 h 272"/>
                <a:gd name="T22" fmla="*/ 63954 w 189"/>
                <a:gd name="T23" fmla="*/ 136729 h 272"/>
                <a:gd name="T24" fmla="*/ 66322 w 189"/>
                <a:gd name="T25" fmla="*/ 146324 h 272"/>
                <a:gd name="T26" fmla="*/ 68691 w 189"/>
                <a:gd name="T27" fmla="*/ 159117 h 272"/>
                <a:gd name="T28" fmla="*/ 67901 w 189"/>
                <a:gd name="T29" fmla="*/ 168712 h 272"/>
                <a:gd name="T30" fmla="*/ 62374 w 189"/>
                <a:gd name="T31" fmla="*/ 172710 h 272"/>
                <a:gd name="T32" fmla="*/ 56058 w 189"/>
                <a:gd name="T33" fmla="*/ 176708 h 272"/>
                <a:gd name="T34" fmla="*/ 47373 w 189"/>
                <a:gd name="T35" fmla="*/ 180706 h 272"/>
                <a:gd name="T36" fmla="*/ 37109 w 189"/>
                <a:gd name="T37" fmla="*/ 183105 h 272"/>
                <a:gd name="T38" fmla="*/ 23687 w 189"/>
                <a:gd name="T39" fmla="*/ 183904 h 272"/>
                <a:gd name="T40" fmla="*/ 7896 w 189"/>
                <a:gd name="T41" fmla="*/ 183105 h 272"/>
                <a:gd name="T42" fmla="*/ 3948 w 189"/>
                <a:gd name="T43" fmla="*/ 199896 h 272"/>
                <a:gd name="T44" fmla="*/ 7896 w 189"/>
                <a:gd name="T45" fmla="*/ 199896 h 272"/>
                <a:gd name="T46" fmla="*/ 15791 w 189"/>
                <a:gd name="T47" fmla="*/ 200696 h 272"/>
                <a:gd name="T48" fmla="*/ 25266 w 189"/>
                <a:gd name="T49" fmla="*/ 201495 h 272"/>
                <a:gd name="T50" fmla="*/ 37898 w 189"/>
                <a:gd name="T51" fmla="*/ 200696 h 272"/>
                <a:gd name="T52" fmla="*/ 52110 w 189"/>
                <a:gd name="T53" fmla="*/ 198297 h 272"/>
                <a:gd name="T54" fmla="*/ 69480 w 189"/>
                <a:gd name="T55" fmla="*/ 194299 h 272"/>
                <a:gd name="T56" fmla="*/ 88430 w 189"/>
                <a:gd name="T57" fmla="*/ 187103 h 272"/>
                <a:gd name="T58" fmla="*/ 99483 w 189"/>
                <a:gd name="T59" fmla="*/ 183105 h 272"/>
                <a:gd name="T60" fmla="*/ 105010 w 189"/>
                <a:gd name="T61" fmla="*/ 188702 h 272"/>
                <a:gd name="T62" fmla="*/ 111327 w 189"/>
                <a:gd name="T63" fmla="*/ 195099 h 272"/>
                <a:gd name="T64" fmla="*/ 114485 w 189"/>
                <a:gd name="T65" fmla="*/ 200696 h 272"/>
                <a:gd name="T66" fmla="*/ 117643 w 189"/>
                <a:gd name="T67" fmla="*/ 207092 h 272"/>
                <a:gd name="T68" fmla="*/ 119222 w 189"/>
                <a:gd name="T69" fmla="*/ 214289 h 272"/>
                <a:gd name="T70" fmla="*/ 149225 w 189"/>
                <a:gd name="T71" fmla="*/ 197497 h 272"/>
                <a:gd name="T72" fmla="*/ 109747 w 189"/>
                <a:gd name="T73" fmla="*/ 0 h 272"/>
                <a:gd name="T74" fmla="*/ 56848 w 189"/>
                <a:gd name="T75" fmla="*/ 15992 h 27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9" h="272">
                  <a:moveTo>
                    <a:pt x="72" y="20"/>
                  </a:moveTo>
                  <a:lnTo>
                    <a:pt x="72" y="21"/>
                  </a:lnTo>
                  <a:lnTo>
                    <a:pt x="74" y="24"/>
                  </a:lnTo>
                  <a:lnTo>
                    <a:pt x="75" y="29"/>
                  </a:lnTo>
                  <a:lnTo>
                    <a:pt x="76" y="36"/>
                  </a:lnTo>
                  <a:lnTo>
                    <a:pt x="78" y="43"/>
                  </a:lnTo>
                  <a:lnTo>
                    <a:pt x="80" y="52"/>
                  </a:lnTo>
                  <a:lnTo>
                    <a:pt x="81" y="62"/>
                  </a:lnTo>
                  <a:lnTo>
                    <a:pt x="83" y="73"/>
                  </a:lnTo>
                  <a:lnTo>
                    <a:pt x="83" y="83"/>
                  </a:lnTo>
                  <a:lnTo>
                    <a:pt x="83" y="94"/>
                  </a:lnTo>
                  <a:lnTo>
                    <a:pt x="81" y="105"/>
                  </a:lnTo>
                  <a:lnTo>
                    <a:pt x="80" y="116"/>
                  </a:lnTo>
                  <a:lnTo>
                    <a:pt x="76" y="126"/>
                  </a:lnTo>
                  <a:lnTo>
                    <a:pt x="72" y="135"/>
                  </a:lnTo>
                  <a:lnTo>
                    <a:pt x="66" y="145"/>
                  </a:lnTo>
                  <a:lnTo>
                    <a:pt x="58" y="153"/>
                  </a:lnTo>
                  <a:lnTo>
                    <a:pt x="59" y="153"/>
                  </a:lnTo>
                  <a:lnTo>
                    <a:pt x="63" y="153"/>
                  </a:lnTo>
                  <a:lnTo>
                    <a:pt x="67" y="156"/>
                  </a:lnTo>
                  <a:lnTo>
                    <a:pt x="74" y="160"/>
                  </a:lnTo>
                  <a:lnTo>
                    <a:pt x="76" y="163"/>
                  </a:lnTo>
                  <a:lnTo>
                    <a:pt x="79" y="166"/>
                  </a:lnTo>
                  <a:lnTo>
                    <a:pt x="81" y="171"/>
                  </a:lnTo>
                  <a:lnTo>
                    <a:pt x="83" y="177"/>
                  </a:lnTo>
                  <a:lnTo>
                    <a:pt x="84" y="183"/>
                  </a:lnTo>
                  <a:lnTo>
                    <a:pt x="86" y="190"/>
                  </a:lnTo>
                  <a:lnTo>
                    <a:pt x="87" y="199"/>
                  </a:lnTo>
                  <a:lnTo>
                    <a:pt x="88" y="210"/>
                  </a:lnTo>
                  <a:lnTo>
                    <a:pt x="86" y="211"/>
                  </a:lnTo>
                  <a:lnTo>
                    <a:pt x="82" y="214"/>
                  </a:lnTo>
                  <a:lnTo>
                    <a:pt x="79" y="216"/>
                  </a:lnTo>
                  <a:lnTo>
                    <a:pt x="75" y="219"/>
                  </a:lnTo>
                  <a:lnTo>
                    <a:pt x="71" y="221"/>
                  </a:lnTo>
                  <a:lnTo>
                    <a:pt x="67" y="224"/>
                  </a:lnTo>
                  <a:lnTo>
                    <a:pt x="60" y="226"/>
                  </a:lnTo>
                  <a:lnTo>
                    <a:pt x="54" y="228"/>
                  </a:lnTo>
                  <a:lnTo>
                    <a:pt x="47" y="229"/>
                  </a:lnTo>
                  <a:lnTo>
                    <a:pt x="39" y="230"/>
                  </a:lnTo>
                  <a:lnTo>
                    <a:pt x="30" y="230"/>
                  </a:lnTo>
                  <a:lnTo>
                    <a:pt x="21" y="230"/>
                  </a:lnTo>
                  <a:lnTo>
                    <a:pt x="10" y="229"/>
                  </a:lnTo>
                  <a:lnTo>
                    <a:pt x="0" y="227"/>
                  </a:lnTo>
                  <a:lnTo>
                    <a:pt x="5" y="250"/>
                  </a:lnTo>
                  <a:lnTo>
                    <a:pt x="7" y="250"/>
                  </a:lnTo>
                  <a:lnTo>
                    <a:pt x="10" y="250"/>
                  </a:lnTo>
                  <a:lnTo>
                    <a:pt x="15" y="251"/>
                  </a:lnTo>
                  <a:lnTo>
                    <a:pt x="20" y="251"/>
                  </a:lnTo>
                  <a:lnTo>
                    <a:pt x="25" y="252"/>
                  </a:lnTo>
                  <a:lnTo>
                    <a:pt x="32" y="252"/>
                  </a:lnTo>
                  <a:lnTo>
                    <a:pt x="40" y="252"/>
                  </a:lnTo>
                  <a:lnTo>
                    <a:pt x="48" y="251"/>
                  </a:lnTo>
                  <a:lnTo>
                    <a:pt x="56" y="250"/>
                  </a:lnTo>
                  <a:lnTo>
                    <a:pt x="66" y="248"/>
                  </a:lnTo>
                  <a:lnTo>
                    <a:pt x="77" y="246"/>
                  </a:lnTo>
                  <a:lnTo>
                    <a:pt x="88" y="243"/>
                  </a:lnTo>
                  <a:lnTo>
                    <a:pt x="100" y="239"/>
                  </a:lnTo>
                  <a:lnTo>
                    <a:pt x="112" y="234"/>
                  </a:lnTo>
                  <a:lnTo>
                    <a:pt x="125" y="229"/>
                  </a:lnTo>
                  <a:lnTo>
                    <a:pt x="126" y="229"/>
                  </a:lnTo>
                  <a:lnTo>
                    <a:pt x="129" y="232"/>
                  </a:lnTo>
                  <a:lnTo>
                    <a:pt x="133" y="236"/>
                  </a:lnTo>
                  <a:lnTo>
                    <a:pt x="138" y="242"/>
                  </a:lnTo>
                  <a:lnTo>
                    <a:pt x="141" y="244"/>
                  </a:lnTo>
                  <a:lnTo>
                    <a:pt x="143" y="248"/>
                  </a:lnTo>
                  <a:lnTo>
                    <a:pt x="145" y="251"/>
                  </a:lnTo>
                  <a:lnTo>
                    <a:pt x="147" y="255"/>
                  </a:lnTo>
                  <a:lnTo>
                    <a:pt x="149" y="259"/>
                  </a:lnTo>
                  <a:lnTo>
                    <a:pt x="150" y="264"/>
                  </a:lnTo>
                  <a:lnTo>
                    <a:pt x="151" y="268"/>
                  </a:lnTo>
                  <a:lnTo>
                    <a:pt x="152" y="272"/>
                  </a:lnTo>
                  <a:lnTo>
                    <a:pt x="189" y="247"/>
                  </a:lnTo>
                  <a:lnTo>
                    <a:pt x="169" y="200"/>
                  </a:lnTo>
                  <a:lnTo>
                    <a:pt x="139" y="0"/>
                  </a:lnTo>
                  <a:lnTo>
                    <a:pt x="72" y="20"/>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4" name="Freeform 63">
              <a:extLst>
                <a:ext uri="{FF2B5EF4-FFF2-40B4-BE49-F238E27FC236}">
                  <a16:creationId xmlns:a16="http://schemas.microsoft.com/office/drawing/2014/main" id="{CBA17FEB-5EB9-6A47-B15D-0C18A665DF21}"/>
                </a:ext>
              </a:extLst>
            </p:cNvPr>
            <p:cNvSpPr>
              <a:spLocks/>
            </p:cNvSpPr>
            <p:nvPr/>
          </p:nvSpPr>
          <p:spPr bwMode="auto">
            <a:xfrm>
              <a:off x="1498600" y="2605088"/>
              <a:ext cx="301625" cy="241300"/>
            </a:xfrm>
            <a:custGeom>
              <a:avLst/>
              <a:gdLst>
                <a:gd name="T0" fmla="*/ 58738 w 380"/>
                <a:gd name="T1" fmla="*/ 84376 h 306"/>
                <a:gd name="T2" fmla="*/ 55563 w 380"/>
                <a:gd name="T3" fmla="*/ 82799 h 306"/>
                <a:gd name="T4" fmla="*/ 50006 w 380"/>
                <a:gd name="T5" fmla="*/ 80433 h 306"/>
                <a:gd name="T6" fmla="*/ 40481 w 380"/>
                <a:gd name="T7" fmla="*/ 74913 h 306"/>
                <a:gd name="T8" fmla="*/ 30956 w 380"/>
                <a:gd name="T9" fmla="*/ 68605 h 306"/>
                <a:gd name="T10" fmla="*/ 19844 w 380"/>
                <a:gd name="T11" fmla="*/ 58354 h 306"/>
                <a:gd name="T12" fmla="*/ 11113 w 380"/>
                <a:gd name="T13" fmla="*/ 47314 h 306"/>
                <a:gd name="T14" fmla="*/ 3175 w 380"/>
                <a:gd name="T15" fmla="*/ 31542 h 306"/>
                <a:gd name="T16" fmla="*/ 0 w 380"/>
                <a:gd name="T17" fmla="*/ 14983 h 306"/>
                <a:gd name="T18" fmla="*/ 7938 w 380"/>
                <a:gd name="T19" fmla="*/ 11828 h 306"/>
                <a:gd name="T20" fmla="*/ 31750 w 380"/>
                <a:gd name="T21" fmla="*/ 6308 h 306"/>
                <a:gd name="T22" fmla="*/ 66675 w 380"/>
                <a:gd name="T23" fmla="*/ 1577 h 306"/>
                <a:gd name="T24" fmla="*/ 110331 w 380"/>
                <a:gd name="T25" fmla="*/ 0 h 306"/>
                <a:gd name="T26" fmla="*/ 157163 w 380"/>
                <a:gd name="T27" fmla="*/ 5520 h 306"/>
                <a:gd name="T28" fmla="*/ 205581 w 380"/>
                <a:gd name="T29" fmla="*/ 21291 h 306"/>
                <a:gd name="T30" fmla="*/ 251619 w 380"/>
                <a:gd name="T31" fmla="*/ 52045 h 306"/>
                <a:gd name="T32" fmla="*/ 291306 w 380"/>
                <a:gd name="T33" fmla="*/ 99359 h 306"/>
                <a:gd name="T34" fmla="*/ 292894 w 380"/>
                <a:gd name="T35" fmla="*/ 104090 h 306"/>
                <a:gd name="T36" fmla="*/ 296863 w 380"/>
                <a:gd name="T37" fmla="*/ 117496 h 306"/>
                <a:gd name="T38" fmla="*/ 300831 w 380"/>
                <a:gd name="T39" fmla="*/ 137210 h 306"/>
                <a:gd name="T40" fmla="*/ 301625 w 380"/>
                <a:gd name="T41" fmla="*/ 160867 h 306"/>
                <a:gd name="T42" fmla="*/ 296863 w 380"/>
                <a:gd name="T43" fmla="*/ 185312 h 306"/>
                <a:gd name="T44" fmla="*/ 283369 w 380"/>
                <a:gd name="T45" fmla="*/ 208180 h 306"/>
                <a:gd name="T46" fmla="*/ 259556 w 380"/>
                <a:gd name="T47" fmla="*/ 227106 h 306"/>
                <a:gd name="T48" fmla="*/ 223044 w 380"/>
                <a:gd name="T49" fmla="*/ 239723 h 306"/>
                <a:gd name="T50" fmla="*/ 219869 w 380"/>
                <a:gd name="T51" fmla="*/ 239723 h 306"/>
                <a:gd name="T52" fmla="*/ 211931 w 380"/>
                <a:gd name="T53" fmla="*/ 240511 h 306"/>
                <a:gd name="T54" fmla="*/ 201613 w 380"/>
                <a:gd name="T55" fmla="*/ 241300 h 306"/>
                <a:gd name="T56" fmla="*/ 188119 w 380"/>
                <a:gd name="T57" fmla="*/ 240511 h 306"/>
                <a:gd name="T58" fmla="*/ 173038 w 380"/>
                <a:gd name="T59" fmla="*/ 238934 h 306"/>
                <a:gd name="T60" fmla="*/ 157163 w 380"/>
                <a:gd name="T61" fmla="*/ 234203 h 306"/>
                <a:gd name="T62" fmla="*/ 142081 w 380"/>
                <a:gd name="T63" fmla="*/ 227106 h 306"/>
                <a:gd name="T64" fmla="*/ 128588 w 380"/>
                <a:gd name="T65" fmla="*/ 216066 h 306"/>
                <a:gd name="T66" fmla="*/ 129381 w 380"/>
                <a:gd name="T67" fmla="*/ 213700 h 306"/>
                <a:gd name="T68" fmla="*/ 134144 w 380"/>
                <a:gd name="T69" fmla="*/ 207392 h 306"/>
                <a:gd name="T70" fmla="*/ 141288 w 380"/>
                <a:gd name="T71" fmla="*/ 197141 h 306"/>
                <a:gd name="T72" fmla="*/ 149225 w 380"/>
                <a:gd name="T73" fmla="*/ 182946 h 306"/>
                <a:gd name="T74" fmla="*/ 157163 w 380"/>
                <a:gd name="T75" fmla="*/ 165598 h 306"/>
                <a:gd name="T76" fmla="*/ 165100 w 380"/>
                <a:gd name="T77" fmla="*/ 144307 h 306"/>
                <a:gd name="T78" fmla="*/ 169863 w 380"/>
                <a:gd name="T79" fmla="*/ 118284 h 306"/>
                <a:gd name="T80" fmla="*/ 173038 w 380"/>
                <a:gd name="T81" fmla="*/ 89896 h 306"/>
                <a:gd name="T82" fmla="*/ 169863 w 380"/>
                <a:gd name="T83" fmla="*/ 90685 h 306"/>
                <a:gd name="T84" fmla="*/ 161925 w 380"/>
                <a:gd name="T85" fmla="*/ 91473 h 306"/>
                <a:gd name="T86" fmla="*/ 148431 w 380"/>
                <a:gd name="T87" fmla="*/ 92262 h 306"/>
                <a:gd name="T88" fmla="*/ 132556 w 380"/>
                <a:gd name="T89" fmla="*/ 92262 h 306"/>
                <a:gd name="T90" fmla="*/ 113506 w 380"/>
                <a:gd name="T91" fmla="*/ 89896 h 306"/>
                <a:gd name="T92" fmla="*/ 93663 w 380"/>
                <a:gd name="T93" fmla="*/ 84376 h 306"/>
                <a:gd name="T94" fmla="*/ 73025 w 380"/>
                <a:gd name="T95" fmla="*/ 74913 h 306"/>
                <a:gd name="T96" fmla="*/ 55563 w 380"/>
                <a:gd name="T97" fmla="*/ 60719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0" h="306">
                  <a:moveTo>
                    <a:pt x="70" y="77"/>
                  </a:moveTo>
                  <a:lnTo>
                    <a:pt x="74" y="107"/>
                  </a:lnTo>
                  <a:lnTo>
                    <a:pt x="72" y="106"/>
                  </a:lnTo>
                  <a:lnTo>
                    <a:pt x="70" y="105"/>
                  </a:lnTo>
                  <a:lnTo>
                    <a:pt x="67" y="103"/>
                  </a:lnTo>
                  <a:lnTo>
                    <a:pt x="63" y="102"/>
                  </a:lnTo>
                  <a:lnTo>
                    <a:pt x="57" y="98"/>
                  </a:lnTo>
                  <a:lnTo>
                    <a:pt x="51" y="95"/>
                  </a:lnTo>
                  <a:lnTo>
                    <a:pt x="45" y="91"/>
                  </a:lnTo>
                  <a:lnTo>
                    <a:pt x="39" y="87"/>
                  </a:lnTo>
                  <a:lnTo>
                    <a:pt x="32" y="81"/>
                  </a:lnTo>
                  <a:lnTo>
                    <a:pt x="25" y="74"/>
                  </a:lnTo>
                  <a:lnTo>
                    <a:pt x="19" y="67"/>
                  </a:lnTo>
                  <a:lnTo>
                    <a:pt x="14" y="60"/>
                  </a:lnTo>
                  <a:lnTo>
                    <a:pt x="8" y="49"/>
                  </a:lnTo>
                  <a:lnTo>
                    <a:pt x="4" y="40"/>
                  </a:lnTo>
                  <a:lnTo>
                    <a:pt x="1" y="30"/>
                  </a:lnTo>
                  <a:lnTo>
                    <a:pt x="0" y="19"/>
                  </a:lnTo>
                  <a:lnTo>
                    <a:pt x="2" y="18"/>
                  </a:lnTo>
                  <a:lnTo>
                    <a:pt x="10" y="15"/>
                  </a:lnTo>
                  <a:lnTo>
                    <a:pt x="23" y="12"/>
                  </a:lnTo>
                  <a:lnTo>
                    <a:pt x="40" y="8"/>
                  </a:lnTo>
                  <a:lnTo>
                    <a:pt x="60" y="4"/>
                  </a:lnTo>
                  <a:lnTo>
                    <a:pt x="84" y="2"/>
                  </a:lnTo>
                  <a:lnTo>
                    <a:pt x="110" y="0"/>
                  </a:lnTo>
                  <a:lnTo>
                    <a:pt x="139" y="0"/>
                  </a:lnTo>
                  <a:lnTo>
                    <a:pt x="167" y="2"/>
                  </a:lnTo>
                  <a:lnTo>
                    <a:pt x="198" y="7"/>
                  </a:lnTo>
                  <a:lnTo>
                    <a:pt x="228" y="15"/>
                  </a:lnTo>
                  <a:lnTo>
                    <a:pt x="259" y="27"/>
                  </a:lnTo>
                  <a:lnTo>
                    <a:pt x="289" y="43"/>
                  </a:lnTo>
                  <a:lnTo>
                    <a:pt x="317" y="66"/>
                  </a:lnTo>
                  <a:lnTo>
                    <a:pt x="343" y="93"/>
                  </a:lnTo>
                  <a:lnTo>
                    <a:pt x="367" y="126"/>
                  </a:lnTo>
                  <a:lnTo>
                    <a:pt x="367" y="127"/>
                  </a:lnTo>
                  <a:lnTo>
                    <a:pt x="369" y="132"/>
                  </a:lnTo>
                  <a:lnTo>
                    <a:pt x="371" y="139"/>
                  </a:lnTo>
                  <a:lnTo>
                    <a:pt x="374" y="149"/>
                  </a:lnTo>
                  <a:lnTo>
                    <a:pt x="376" y="160"/>
                  </a:lnTo>
                  <a:lnTo>
                    <a:pt x="379" y="174"/>
                  </a:lnTo>
                  <a:lnTo>
                    <a:pt x="380" y="188"/>
                  </a:lnTo>
                  <a:lnTo>
                    <a:pt x="380" y="204"/>
                  </a:lnTo>
                  <a:lnTo>
                    <a:pt x="378" y="219"/>
                  </a:lnTo>
                  <a:lnTo>
                    <a:pt x="374" y="235"/>
                  </a:lnTo>
                  <a:lnTo>
                    <a:pt x="366" y="250"/>
                  </a:lnTo>
                  <a:lnTo>
                    <a:pt x="357" y="264"/>
                  </a:lnTo>
                  <a:lnTo>
                    <a:pt x="344" y="276"/>
                  </a:lnTo>
                  <a:lnTo>
                    <a:pt x="327" y="288"/>
                  </a:lnTo>
                  <a:lnTo>
                    <a:pt x="306" y="297"/>
                  </a:lnTo>
                  <a:lnTo>
                    <a:pt x="281" y="304"/>
                  </a:lnTo>
                  <a:lnTo>
                    <a:pt x="280" y="304"/>
                  </a:lnTo>
                  <a:lnTo>
                    <a:pt x="277" y="304"/>
                  </a:lnTo>
                  <a:lnTo>
                    <a:pt x="272" y="304"/>
                  </a:lnTo>
                  <a:lnTo>
                    <a:pt x="267" y="305"/>
                  </a:lnTo>
                  <a:lnTo>
                    <a:pt x="261" y="305"/>
                  </a:lnTo>
                  <a:lnTo>
                    <a:pt x="254" y="306"/>
                  </a:lnTo>
                  <a:lnTo>
                    <a:pt x="245" y="305"/>
                  </a:lnTo>
                  <a:lnTo>
                    <a:pt x="237" y="305"/>
                  </a:lnTo>
                  <a:lnTo>
                    <a:pt x="227" y="304"/>
                  </a:lnTo>
                  <a:lnTo>
                    <a:pt x="218" y="303"/>
                  </a:lnTo>
                  <a:lnTo>
                    <a:pt x="208" y="300"/>
                  </a:lnTo>
                  <a:lnTo>
                    <a:pt x="198" y="297"/>
                  </a:lnTo>
                  <a:lnTo>
                    <a:pt x="188" y="292"/>
                  </a:lnTo>
                  <a:lnTo>
                    <a:pt x="179" y="288"/>
                  </a:lnTo>
                  <a:lnTo>
                    <a:pt x="169" y="281"/>
                  </a:lnTo>
                  <a:lnTo>
                    <a:pt x="162" y="274"/>
                  </a:lnTo>
                  <a:lnTo>
                    <a:pt x="162" y="272"/>
                  </a:lnTo>
                  <a:lnTo>
                    <a:pt x="163" y="271"/>
                  </a:lnTo>
                  <a:lnTo>
                    <a:pt x="166" y="267"/>
                  </a:lnTo>
                  <a:lnTo>
                    <a:pt x="169" y="263"/>
                  </a:lnTo>
                  <a:lnTo>
                    <a:pt x="173" y="257"/>
                  </a:lnTo>
                  <a:lnTo>
                    <a:pt x="178" y="250"/>
                  </a:lnTo>
                  <a:lnTo>
                    <a:pt x="183" y="242"/>
                  </a:lnTo>
                  <a:lnTo>
                    <a:pt x="188" y="232"/>
                  </a:lnTo>
                  <a:lnTo>
                    <a:pt x="193" y="221"/>
                  </a:lnTo>
                  <a:lnTo>
                    <a:pt x="198" y="210"/>
                  </a:lnTo>
                  <a:lnTo>
                    <a:pt x="202" y="196"/>
                  </a:lnTo>
                  <a:lnTo>
                    <a:pt x="208" y="183"/>
                  </a:lnTo>
                  <a:lnTo>
                    <a:pt x="211" y="167"/>
                  </a:lnTo>
                  <a:lnTo>
                    <a:pt x="214" y="150"/>
                  </a:lnTo>
                  <a:lnTo>
                    <a:pt x="217" y="132"/>
                  </a:lnTo>
                  <a:lnTo>
                    <a:pt x="218" y="114"/>
                  </a:lnTo>
                  <a:lnTo>
                    <a:pt x="217" y="114"/>
                  </a:lnTo>
                  <a:lnTo>
                    <a:pt x="214" y="115"/>
                  </a:lnTo>
                  <a:lnTo>
                    <a:pt x="209" y="115"/>
                  </a:lnTo>
                  <a:lnTo>
                    <a:pt x="204" y="116"/>
                  </a:lnTo>
                  <a:lnTo>
                    <a:pt x="195" y="116"/>
                  </a:lnTo>
                  <a:lnTo>
                    <a:pt x="187" y="117"/>
                  </a:lnTo>
                  <a:lnTo>
                    <a:pt x="177" y="117"/>
                  </a:lnTo>
                  <a:lnTo>
                    <a:pt x="167" y="117"/>
                  </a:lnTo>
                  <a:lnTo>
                    <a:pt x="155" y="115"/>
                  </a:lnTo>
                  <a:lnTo>
                    <a:pt x="143" y="114"/>
                  </a:lnTo>
                  <a:lnTo>
                    <a:pt x="130" y="110"/>
                  </a:lnTo>
                  <a:lnTo>
                    <a:pt x="118" y="107"/>
                  </a:lnTo>
                  <a:lnTo>
                    <a:pt x="106" y="101"/>
                  </a:lnTo>
                  <a:lnTo>
                    <a:pt x="92" y="95"/>
                  </a:lnTo>
                  <a:lnTo>
                    <a:pt x="80" y="86"/>
                  </a:lnTo>
                  <a:lnTo>
                    <a:pt x="70" y="77"/>
                  </a:lnTo>
                  <a:close/>
                </a:path>
              </a:pathLst>
            </a:cu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5" name="Freeform 64">
              <a:extLst>
                <a:ext uri="{FF2B5EF4-FFF2-40B4-BE49-F238E27FC236}">
                  <a16:creationId xmlns:a16="http://schemas.microsoft.com/office/drawing/2014/main" id="{913F611D-E5F1-2341-9842-ADD59FD317A2}"/>
                </a:ext>
              </a:extLst>
            </p:cNvPr>
            <p:cNvSpPr>
              <a:spLocks/>
            </p:cNvSpPr>
            <p:nvPr/>
          </p:nvSpPr>
          <p:spPr bwMode="auto">
            <a:xfrm>
              <a:off x="1504950" y="2622550"/>
              <a:ext cx="44450" cy="55563"/>
            </a:xfrm>
            <a:custGeom>
              <a:avLst/>
              <a:gdLst>
                <a:gd name="T0" fmla="*/ 0 w 56"/>
                <a:gd name="T1" fmla="*/ 0 h 71"/>
                <a:gd name="T2" fmla="*/ 0 w 56"/>
                <a:gd name="T3" fmla="*/ 1565 h 71"/>
                <a:gd name="T4" fmla="*/ 0 w 56"/>
                <a:gd name="T5" fmla="*/ 3130 h 71"/>
                <a:gd name="T6" fmla="*/ 794 w 56"/>
                <a:gd name="T7" fmla="*/ 6261 h 71"/>
                <a:gd name="T8" fmla="*/ 1588 w 56"/>
                <a:gd name="T9" fmla="*/ 9391 h 71"/>
                <a:gd name="T10" fmla="*/ 2381 w 56"/>
                <a:gd name="T11" fmla="*/ 13304 h 71"/>
                <a:gd name="T12" fmla="*/ 3969 w 56"/>
                <a:gd name="T13" fmla="*/ 17217 h 71"/>
                <a:gd name="T14" fmla="*/ 6350 w 56"/>
                <a:gd name="T15" fmla="*/ 21912 h 71"/>
                <a:gd name="T16" fmla="*/ 7938 w 56"/>
                <a:gd name="T17" fmla="*/ 25825 h 71"/>
                <a:gd name="T18" fmla="*/ 11113 w 56"/>
                <a:gd name="T19" fmla="*/ 31303 h 71"/>
                <a:gd name="T20" fmla="*/ 15081 w 56"/>
                <a:gd name="T21" fmla="*/ 35216 h 71"/>
                <a:gd name="T22" fmla="*/ 19844 w 56"/>
                <a:gd name="T23" fmla="*/ 39911 h 71"/>
                <a:gd name="T24" fmla="*/ 23813 w 56"/>
                <a:gd name="T25" fmla="*/ 43824 h 71"/>
                <a:gd name="T26" fmla="*/ 30163 w 56"/>
                <a:gd name="T27" fmla="*/ 48520 h 71"/>
                <a:gd name="T28" fmla="*/ 36513 w 56"/>
                <a:gd name="T29" fmla="*/ 52433 h 71"/>
                <a:gd name="T30" fmla="*/ 44450 w 56"/>
                <a:gd name="T31" fmla="*/ 55563 h 71"/>
                <a:gd name="T32" fmla="*/ 40481 w 56"/>
                <a:gd name="T33" fmla="*/ 23477 h 71"/>
                <a:gd name="T34" fmla="*/ 36513 w 56"/>
                <a:gd name="T35" fmla="*/ 42259 h 71"/>
                <a:gd name="T36" fmla="*/ 23813 w 56"/>
                <a:gd name="T37" fmla="*/ 22695 h 71"/>
                <a:gd name="T38" fmla="*/ 18256 w 56"/>
                <a:gd name="T39" fmla="*/ 31303 h 71"/>
                <a:gd name="T40" fmla="*/ 0 w 56"/>
                <a:gd name="T41" fmla="*/ 0 h 71"/>
                <a:gd name="T42" fmla="*/ 0 w 56"/>
                <a:gd name="T43" fmla="*/ 0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71">
                  <a:moveTo>
                    <a:pt x="0" y="0"/>
                  </a:moveTo>
                  <a:lnTo>
                    <a:pt x="0" y="2"/>
                  </a:lnTo>
                  <a:lnTo>
                    <a:pt x="0" y="4"/>
                  </a:lnTo>
                  <a:lnTo>
                    <a:pt x="1" y="8"/>
                  </a:lnTo>
                  <a:lnTo>
                    <a:pt x="2" y="12"/>
                  </a:lnTo>
                  <a:lnTo>
                    <a:pt x="3" y="17"/>
                  </a:lnTo>
                  <a:lnTo>
                    <a:pt x="5" y="22"/>
                  </a:lnTo>
                  <a:lnTo>
                    <a:pt x="8" y="28"/>
                  </a:lnTo>
                  <a:lnTo>
                    <a:pt x="10" y="33"/>
                  </a:lnTo>
                  <a:lnTo>
                    <a:pt x="14" y="40"/>
                  </a:lnTo>
                  <a:lnTo>
                    <a:pt x="19" y="45"/>
                  </a:lnTo>
                  <a:lnTo>
                    <a:pt x="25" y="51"/>
                  </a:lnTo>
                  <a:lnTo>
                    <a:pt x="30" y="56"/>
                  </a:lnTo>
                  <a:lnTo>
                    <a:pt x="38" y="62"/>
                  </a:lnTo>
                  <a:lnTo>
                    <a:pt x="46" y="67"/>
                  </a:lnTo>
                  <a:lnTo>
                    <a:pt x="56" y="71"/>
                  </a:lnTo>
                  <a:lnTo>
                    <a:pt x="51" y="30"/>
                  </a:lnTo>
                  <a:lnTo>
                    <a:pt x="46" y="54"/>
                  </a:lnTo>
                  <a:lnTo>
                    <a:pt x="30" y="29"/>
                  </a:lnTo>
                  <a:lnTo>
                    <a:pt x="23" y="40"/>
                  </a:lnTo>
                  <a:lnTo>
                    <a:pt x="0" y="0"/>
                  </a:lnTo>
                  <a:close/>
                </a:path>
              </a:pathLst>
            </a:custGeom>
            <a:solidFill>
              <a:srgbClr val="FFE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6" name="Freeform 65">
              <a:extLst>
                <a:ext uri="{FF2B5EF4-FFF2-40B4-BE49-F238E27FC236}">
                  <a16:creationId xmlns:a16="http://schemas.microsoft.com/office/drawing/2014/main" id="{8B620453-ED68-3545-8AF5-533691D6B44B}"/>
                </a:ext>
              </a:extLst>
            </p:cNvPr>
            <p:cNvSpPr>
              <a:spLocks/>
            </p:cNvSpPr>
            <p:nvPr/>
          </p:nvSpPr>
          <p:spPr bwMode="auto">
            <a:xfrm>
              <a:off x="1641475" y="2697163"/>
              <a:ext cx="141288" cy="142875"/>
            </a:xfrm>
            <a:custGeom>
              <a:avLst/>
              <a:gdLst>
                <a:gd name="T0" fmla="*/ 38677 w 179"/>
                <a:gd name="T1" fmla="*/ 0 h 179"/>
                <a:gd name="T2" fmla="*/ 37887 w 179"/>
                <a:gd name="T3" fmla="*/ 798 h 179"/>
                <a:gd name="T4" fmla="*/ 37887 w 179"/>
                <a:gd name="T5" fmla="*/ 3991 h 179"/>
                <a:gd name="T6" fmla="*/ 37098 w 179"/>
                <a:gd name="T7" fmla="*/ 7982 h 179"/>
                <a:gd name="T8" fmla="*/ 36309 w 179"/>
                <a:gd name="T9" fmla="*/ 14367 h 179"/>
                <a:gd name="T10" fmla="*/ 35519 w 179"/>
                <a:gd name="T11" fmla="*/ 21551 h 179"/>
                <a:gd name="T12" fmla="*/ 33941 w 179"/>
                <a:gd name="T13" fmla="*/ 30331 h 179"/>
                <a:gd name="T14" fmla="*/ 32362 w 179"/>
                <a:gd name="T15" fmla="*/ 39111 h 179"/>
                <a:gd name="T16" fmla="*/ 30783 w 179"/>
                <a:gd name="T17" fmla="*/ 49487 h 179"/>
                <a:gd name="T18" fmla="*/ 28415 w 179"/>
                <a:gd name="T19" fmla="*/ 59066 h 179"/>
                <a:gd name="T20" fmla="*/ 25258 w 179"/>
                <a:gd name="T21" fmla="*/ 69442 h 179"/>
                <a:gd name="T22" fmla="*/ 22101 w 179"/>
                <a:gd name="T23" fmla="*/ 79020 h 179"/>
                <a:gd name="T24" fmla="*/ 18944 w 179"/>
                <a:gd name="T25" fmla="*/ 89397 h 179"/>
                <a:gd name="T26" fmla="*/ 14208 w 179"/>
                <a:gd name="T27" fmla="*/ 98975 h 179"/>
                <a:gd name="T28" fmla="*/ 10261 w 179"/>
                <a:gd name="T29" fmla="*/ 107755 h 179"/>
                <a:gd name="T30" fmla="*/ 5525 w 179"/>
                <a:gd name="T31" fmla="*/ 114939 h 179"/>
                <a:gd name="T32" fmla="*/ 0 w 179"/>
                <a:gd name="T33" fmla="*/ 122122 h 179"/>
                <a:gd name="T34" fmla="*/ 789 w 179"/>
                <a:gd name="T35" fmla="*/ 122122 h 179"/>
                <a:gd name="T36" fmla="*/ 3157 w 179"/>
                <a:gd name="T37" fmla="*/ 124517 h 179"/>
                <a:gd name="T38" fmla="*/ 7893 w 179"/>
                <a:gd name="T39" fmla="*/ 126113 h 179"/>
                <a:gd name="T40" fmla="*/ 13418 w 179"/>
                <a:gd name="T41" fmla="*/ 129306 h 179"/>
                <a:gd name="T42" fmla="*/ 20522 w 179"/>
                <a:gd name="T43" fmla="*/ 132499 h 179"/>
                <a:gd name="T44" fmla="*/ 28415 w 179"/>
                <a:gd name="T45" fmla="*/ 136490 h 179"/>
                <a:gd name="T46" fmla="*/ 37098 w 179"/>
                <a:gd name="T47" fmla="*/ 138884 h 179"/>
                <a:gd name="T48" fmla="*/ 48148 w 179"/>
                <a:gd name="T49" fmla="*/ 142077 h 179"/>
                <a:gd name="T50" fmla="*/ 58410 w 179"/>
                <a:gd name="T51" fmla="*/ 142875 h 179"/>
                <a:gd name="T52" fmla="*/ 69460 w 179"/>
                <a:gd name="T53" fmla="*/ 142875 h 179"/>
                <a:gd name="T54" fmla="*/ 82089 w 179"/>
                <a:gd name="T55" fmla="*/ 141279 h 179"/>
                <a:gd name="T56" fmla="*/ 93929 w 179"/>
                <a:gd name="T57" fmla="*/ 138086 h 179"/>
                <a:gd name="T58" fmla="*/ 105769 w 179"/>
                <a:gd name="T59" fmla="*/ 132499 h 179"/>
                <a:gd name="T60" fmla="*/ 117608 w 179"/>
                <a:gd name="T61" fmla="*/ 124517 h 179"/>
                <a:gd name="T62" fmla="*/ 129448 w 179"/>
                <a:gd name="T63" fmla="*/ 113342 h 179"/>
                <a:gd name="T64" fmla="*/ 141288 w 179"/>
                <a:gd name="T65" fmla="*/ 100571 h 179"/>
                <a:gd name="T66" fmla="*/ 97875 w 179"/>
                <a:gd name="T67" fmla="*/ 122122 h 179"/>
                <a:gd name="T68" fmla="*/ 95508 w 179"/>
                <a:gd name="T69" fmla="*/ 91791 h 179"/>
                <a:gd name="T70" fmla="*/ 58410 w 179"/>
                <a:gd name="T71" fmla="*/ 122920 h 179"/>
                <a:gd name="T72" fmla="*/ 54463 w 179"/>
                <a:gd name="T73" fmla="*/ 95782 h 179"/>
                <a:gd name="T74" fmla="*/ 28415 w 179"/>
                <a:gd name="T75" fmla="*/ 117333 h 179"/>
                <a:gd name="T76" fmla="*/ 28415 w 179"/>
                <a:gd name="T77" fmla="*/ 116535 h 179"/>
                <a:gd name="T78" fmla="*/ 28415 w 179"/>
                <a:gd name="T79" fmla="*/ 114939 h 179"/>
                <a:gd name="T80" fmla="*/ 29205 w 179"/>
                <a:gd name="T81" fmla="*/ 111746 h 179"/>
                <a:gd name="T82" fmla="*/ 30783 w 179"/>
                <a:gd name="T83" fmla="*/ 107755 h 179"/>
                <a:gd name="T84" fmla="*/ 32362 w 179"/>
                <a:gd name="T85" fmla="*/ 102168 h 179"/>
                <a:gd name="T86" fmla="*/ 33151 w 179"/>
                <a:gd name="T87" fmla="*/ 95782 h 179"/>
                <a:gd name="T88" fmla="*/ 35519 w 179"/>
                <a:gd name="T89" fmla="*/ 87800 h 179"/>
                <a:gd name="T90" fmla="*/ 37098 w 179"/>
                <a:gd name="T91" fmla="*/ 80617 h 179"/>
                <a:gd name="T92" fmla="*/ 37887 w 179"/>
                <a:gd name="T93" fmla="*/ 71837 h 179"/>
                <a:gd name="T94" fmla="*/ 39466 w 179"/>
                <a:gd name="T95" fmla="*/ 63057 h 179"/>
                <a:gd name="T96" fmla="*/ 39466 w 179"/>
                <a:gd name="T97" fmla="*/ 52680 h 179"/>
                <a:gd name="T98" fmla="*/ 40255 w 179"/>
                <a:gd name="T99" fmla="*/ 43102 h 179"/>
                <a:gd name="T100" fmla="*/ 40255 w 179"/>
                <a:gd name="T101" fmla="*/ 31927 h 179"/>
                <a:gd name="T102" fmla="*/ 40255 w 179"/>
                <a:gd name="T103" fmla="*/ 21551 h 179"/>
                <a:gd name="T104" fmla="*/ 39466 w 179"/>
                <a:gd name="T105" fmla="*/ 10376 h 179"/>
                <a:gd name="T106" fmla="*/ 38677 w 179"/>
                <a:gd name="T107" fmla="*/ 0 h 179"/>
                <a:gd name="T108" fmla="*/ 38677 w 179"/>
                <a:gd name="T109" fmla="*/ 0 h 1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79" h="179">
                  <a:moveTo>
                    <a:pt x="49" y="0"/>
                  </a:moveTo>
                  <a:lnTo>
                    <a:pt x="48" y="1"/>
                  </a:lnTo>
                  <a:lnTo>
                    <a:pt x="48" y="5"/>
                  </a:lnTo>
                  <a:lnTo>
                    <a:pt x="47" y="10"/>
                  </a:lnTo>
                  <a:lnTo>
                    <a:pt x="46" y="18"/>
                  </a:lnTo>
                  <a:lnTo>
                    <a:pt x="45" y="27"/>
                  </a:lnTo>
                  <a:lnTo>
                    <a:pt x="43" y="38"/>
                  </a:lnTo>
                  <a:lnTo>
                    <a:pt x="41" y="49"/>
                  </a:lnTo>
                  <a:lnTo>
                    <a:pt x="39" y="62"/>
                  </a:lnTo>
                  <a:lnTo>
                    <a:pt x="36" y="74"/>
                  </a:lnTo>
                  <a:lnTo>
                    <a:pt x="32" y="87"/>
                  </a:lnTo>
                  <a:lnTo>
                    <a:pt x="28" y="99"/>
                  </a:lnTo>
                  <a:lnTo>
                    <a:pt x="24" y="112"/>
                  </a:lnTo>
                  <a:lnTo>
                    <a:pt x="18" y="124"/>
                  </a:lnTo>
                  <a:lnTo>
                    <a:pt x="13" y="135"/>
                  </a:lnTo>
                  <a:lnTo>
                    <a:pt x="7" y="144"/>
                  </a:lnTo>
                  <a:lnTo>
                    <a:pt x="0" y="153"/>
                  </a:lnTo>
                  <a:lnTo>
                    <a:pt x="1" y="153"/>
                  </a:lnTo>
                  <a:lnTo>
                    <a:pt x="4" y="156"/>
                  </a:lnTo>
                  <a:lnTo>
                    <a:pt x="10" y="158"/>
                  </a:lnTo>
                  <a:lnTo>
                    <a:pt x="17" y="162"/>
                  </a:lnTo>
                  <a:lnTo>
                    <a:pt x="26" y="166"/>
                  </a:lnTo>
                  <a:lnTo>
                    <a:pt x="36" y="171"/>
                  </a:lnTo>
                  <a:lnTo>
                    <a:pt x="47" y="174"/>
                  </a:lnTo>
                  <a:lnTo>
                    <a:pt x="61" y="178"/>
                  </a:lnTo>
                  <a:lnTo>
                    <a:pt x="74" y="179"/>
                  </a:lnTo>
                  <a:lnTo>
                    <a:pt x="88" y="179"/>
                  </a:lnTo>
                  <a:lnTo>
                    <a:pt x="104" y="177"/>
                  </a:lnTo>
                  <a:lnTo>
                    <a:pt x="119" y="173"/>
                  </a:lnTo>
                  <a:lnTo>
                    <a:pt x="134" y="166"/>
                  </a:lnTo>
                  <a:lnTo>
                    <a:pt x="149" y="156"/>
                  </a:lnTo>
                  <a:lnTo>
                    <a:pt x="164" y="142"/>
                  </a:lnTo>
                  <a:lnTo>
                    <a:pt x="179" y="126"/>
                  </a:lnTo>
                  <a:lnTo>
                    <a:pt x="124" y="153"/>
                  </a:lnTo>
                  <a:lnTo>
                    <a:pt x="121" y="115"/>
                  </a:lnTo>
                  <a:lnTo>
                    <a:pt x="74" y="154"/>
                  </a:lnTo>
                  <a:lnTo>
                    <a:pt x="69" y="120"/>
                  </a:lnTo>
                  <a:lnTo>
                    <a:pt x="36" y="147"/>
                  </a:lnTo>
                  <a:lnTo>
                    <a:pt x="36" y="146"/>
                  </a:lnTo>
                  <a:lnTo>
                    <a:pt x="36" y="144"/>
                  </a:lnTo>
                  <a:lnTo>
                    <a:pt x="37" y="140"/>
                  </a:lnTo>
                  <a:lnTo>
                    <a:pt x="39" y="135"/>
                  </a:lnTo>
                  <a:lnTo>
                    <a:pt x="41" y="128"/>
                  </a:lnTo>
                  <a:lnTo>
                    <a:pt x="42" y="120"/>
                  </a:lnTo>
                  <a:lnTo>
                    <a:pt x="45" y="110"/>
                  </a:lnTo>
                  <a:lnTo>
                    <a:pt x="47" y="101"/>
                  </a:lnTo>
                  <a:lnTo>
                    <a:pt x="48" y="90"/>
                  </a:lnTo>
                  <a:lnTo>
                    <a:pt x="50" y="79"/>
                  </a:lnTo>
                  <a:lnTo>
                    <a:pt x="50" y="66"/>
                  </a:lnTo>
                  <a:lnTo>
                    <a:pt x="51" y="54"/>
                  </a:lnTo>
                  <a:lnTo>
                    <a:pt x="51" y="40"/>
                  </a:lnTo>
                  <a:lnTo>
                    <a:pt x="51" y="27"/>
                  </a:lnTo>
                  <a:lnTo>
                    <a:pt x="50" y="13"/>
                  </a:lnTo>
                  <a:lnTo>
                    <a:pt x="49" y="0"/>
                  </a:lnTo>
                  <a:close/>
                </a:path>
              </a:pathLst>
            </a:custGeom>
            <a:solidFill>
              <a:srgbClr val="FFE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7" name="Freeform 66">
              <a:extLst>
                <a:ext uri="{FF2B5EF4-FFF2-40B4-BE49-F238E27FC236}">
                  <a16:creationId xmlns:a16="http://schemas.microsoft.com/office/drawing/2014/main" id="{47D95103-7C18-7A4C-A525-D20F484B79BC}"/>
                </a:ext>
              </a:extLst>
            </p:cNvPr>
            <p:cNvSpPr>
              <a:spLocks/>
            </p:cNvSpPr>
            <p:nvPr/>
          </p:nvSpPr>
          <p:spPr bwMode="auto">
            <a:xfrm>
              <a:off x="1598613" y="3359150"/>
              <a:ext cx="39687" cy="46038"/>
            </a:xfrm>
            <a:custGeom>
              <a:avLst/>
              <a:gdLst>
                <a:gd name="T0" fmla="*/ 36512 w 50"/>
                <a:gd name="T1" fmla="*/ 0 h 57"/>
                <a:gd name="T2" fmla="*/ 3175 w 50"/>
                <a:gd name="T3" fmla="*/ 4846 h 57"/>
                <a:gd name="T4" fmla="*/ 0 w 50"/>
                <a:gd name="T5" fmla="*/ 45230 h 57"/>
                <a:gd name="T6" fmla="*/ 39687 w 50"/>
                <a:gd name="T7" fmla="*/ 46038 h 57"/>
                <a:gd name="T8" fmla="*/ 36512 w 50"/>
                <a:gd name="T9" fmla="*/ 0 h 57"/>
                <a:gd name="T10" fmla="*/ 36512 w 50"/>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 h="57">
                  <a:moveTo>
                    <a:pt x="46" y="0"/>
                  </a:moveTo>
                  <a:lnTo>
                    <a:pt x="4" y="6"/>
                  </a:lnTo>
                  <a:lnTo>
                    <a:pt x="0" y="56"/>
                  </a:lnTo>
                  <a:lnTo>
                    <a:pt x="50" y="57"/>
                  </a:lnTo>
                  <a:lnTo>
                    <a:pt x="4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8" name="Freeform 67">
              <a:extLst>
                <a:ext uri="{FF2B5EF4-FFF2-40B4-BE49-F238E27FC236}">
                  <a16:creationId xmlns:a16="http://schemas.microsoft.com/office/drawing/2014/main" id="{43EA4F34-7873-6B42-B6B2-849FE8176FB7}"/>
                </a:ext>
              </a:extLst>
            </p:cNvPr>
            <p:cNvSpPr>
              <a:spLocks/>
            </p:cNvSpPr>
            <p:nvPr/>
          </p:nvSpPr>
          <p:spPr bwMode="auto">
            <a:xfrm>
              <a:off x="1635125" y="2903538"/>
              <a:ext cx="269875" cy="631825"/>
            </a:xfrm>
            <a:custGeom>
              <a:avLst/>
              <a:gdLst>
                <a:gd name="T0" fmla="*/ 96838 w 340"/>
                <a:gd name="T1" fmla="*/ 792 h 798"/>
                <a:gd name="T2" fmla="*/ 95250 w 340"/>
                <a:gd name="T3" fmla="*/ 1584 h 798"/>
                <a:gd name="T4" fmla="*/ 92075 w 340"/>
                <a:gd name="T5" fmla="*/ 7918 h 798"/>
                <a:gd name="T6" fmla="*/ 86519 w 340"/>
                <a:gd name="T7" fmla="*/ 17419 h 798"/>
                <a:gd name="T8" fmla="*/ 79375 w 340"/>
                <a:gd name="T9" fmla="*/ 31670 h 798"/>
                <a:gd name="T10" fmla="*/ 71438 w 340"/>
                <a:gd name="T11" fmla="*/ 49881 h 798"/>
                <a:gd name="T12" fmla="*/ 63500 w 340"/>
                <a:gd name="T13" fmla="*/ 71258 h 798"/>
                <a:gd name="T14" fmla="*/ 54769 w 340"/>
                <a:gd name="T15" fmla="*/ 98178 h 798"/>
                <a:gd name="T16" fmla="*/ 45244 w 340"/>
                <a:gd name="T17" fmla="*/ 129057 h 798"/>
                <a:gd name="T18" fmla="*/ 35719 w 340"/>
                <a:gd name="T19" fmla="*/ 163894 h 798"/>
                <a:gd name="T20" fmla="*/ 26988 w 340"/>
                <a:gd name="T21" fmla="*/ 204274 h 798"/>
                <a:gd name="T22" fmla="*/ 19050 w 340"/>
                <a:gd name="T23" fmla="*/ 248613 h 798"/>
                <a:gd name="T24" fmla="*/ 12700 w 340"/>
                <a:gd name="T25" fmla="*/ 298494 h 798"/>
                <a:gd name="T26" fmla="*/ 6350 w 340"/>
                <a:gd name="T27" fmla="*/ 353125 h 798"/>
                <a:gd name="T28" fmla="*/ 2381 w 340"/>
                <a:gd name="T29" fmla="*/ 412507 h 798"/>
                <a:gd name="T30" fmla="*/ 0 w 340"/>
                <a:gd name="T31" fmla="*/ 477432 h 798"/>
                <a:gd name="T32" fmla="*/ 794 w 340"/>
                <a:gd name="T33" fmla="*/ 547107 h 798"/>
                <a:gd name="T34" fmla="*/ 38100 w 340"/>
                <a:gd name="T35" fmla="*/ 569276 h 798"/>
                <a:gd name="T36" fmla="*/ 107950 w 340"/>
                <a:gd name="T37" fmla="*/ 344416 h 798"/>
                <a:gd name="T38" fmla="*/ 123031 w 340"/>
                <a:gd name="T39" fmla="*/ 163103 h 798"/>
                <a:gd name="T40" fmla="*/ 130969 w 340"/>
                <a:gd name="T41" fmla="*/ 341249 h 798"/>
                <a:gd name="T42" fmla="*/ 33338 w 340"/>
                <a:gd name="T43" fmla="*/ 608072 h 798"/>
                <a:gd name="T44" fmla="*/ 55563 w 340"/>
                <a:gd name="T45" fmla="*/ 627866 h 798"/>
                <a:gd name="T46" fmla="*/ 76200 w 340"/>
                <a:gd name="T47" fmla="*/ 631825 h 798"/>
                <a:gd name="T48" fmla="*/ 188119 w 340"/>
                <a:gd name="T49" fmla="*/ 362626 h 798"/>
                <a:gd name="T50" fmla="*/ 192881 w 340"/>
                <a:gd name="T51" fmla="*/ 121139 h 798"/>
                <a:gd name="T52" fmla="*/ 269875 w 340"/>
                <a:gd name="T53" fmla="*/ 79968 h 798"/>
                <a:gd name="T54" fmla="*/ 268288 w 340"/>
                <a:gd name="T55" fmla="*/ 79176 h 798"/>
                <a:gd name="T56" fmla="*/ 265906 w 340"/>
                <a:gd name="T57" fmla="*/ 76009 h 798"/>
                <a:gd name="T58" fmla="*/ 261144 w 340"/>
                <a:gd name="T59" fmla="*/ 72050 h 798"/>
                <a:gd name="T60" fmla="*/ 254794 w 340"/>
                <a:gd name="T61" fmla="*/ 66508 h 798"/>
                <a:gd name="T62" fmla="*/ 246856 w 340"/>
                <a:gd name="T63" fmla="*/ 60174 h 798"/>
                <a:gd name="T64" fmla="*/ 238125 w 340"/>
                <a:gd name="T65" fmla="*/ 53048 h 798"/>
                <a:gd name="T66" fmla="*/ 227806 w 340"/>
                <a:gd name="T67" fmla="*/ 45130 h 798"/>
                <a:gd name="T68" fmla="*/ 215900 w 340"/>
                <a:gd name="T69" fmla="*/ 38005 h 798"/>
                <a:gd name="T70" fmla="*/ 203200 w 340"/>
                <a:gd name="T71" fmla="*/ 30087 h 798"/>
                <a:gd name="T72" fmla="*/ 189706 w 340"/>
                <a:gd name="T73" fmla="*/ 22169 h 798"/>
                <a:gd name="T74" fmla="*/ 175419 w 340"/>
                <a:gd name="T75" fmla="*/ 15043 h 798"/>
                <a:gd name="T76" fmla="*/ 161131 w 340"/>
                <a:gd name="T77" fmla="*/ 10293 h 798"/>
                <a:gd name="T78" fmla="*/ 145256 w 340"/>
                <a:gd name="T79" fmla="*/ 4751 h 798"/>
                <a:gd name="T80" fmla="*/ 129381 w 340"/>
                <a:gd name="T81" fmla="*/ 1584 h 798"/>
                <a:gd name="T82" fmla="*/ 112713 w 340"/>
                <a:gd name="T83" fmla="*/ 0 h 798"/>
                <a:gd name="T84" fmla="*/ 96838 w 340"/>
                <a:gd name="T85" fmla="*/ 792 h 798"/>
                <a:gd name="T86" fmla="*/ 96838 w 340"/>
                <a:gd name="T87" fmla="*/ 792 h 7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0" h="798">
                  <a:moveTo>
                    <a:pt x="122" y="1"/>
                  </a:moveTo>
                  <a:lnTo>
                    <a:pt x="120" y="2"/>
                  </a:lnTo>
                  <a:lnTo>
                    <a:pt x="116" y="10"/>
                  </a:lnTo>
                  <a:lnTo>
                    <a:pt x="109" y="22"/>
                  </a:lnTo>
                  <a:lnTo>
                    <a:pt x="100" y="40"/>
                  </a:lnTo>
                  <a:lnTo>
                    <a:pt x="90" y="63"/>
                  </a:lnTo>
                  <a:lnTo>
                    <a:pt x="80" y="90"/>
                  </a:lnTo>
                  <a:lnTo>
                    <a:pt x="69" y="124"/>
                  </a:lnTo>
                  <a:lnTo>
                    <a:pt x="57" y="163"/>
                  </a:lnTo>
                  <a:lnTo>
                    <a:pt x="45" y="207"/>
                  </a:lnTo>
                  <a:lnTo>
                    <a:pt x="34" y="258"/>
                  </a:lnTo>
                  <a:lnTo>
                    <a:pt x="24" y="314"/>
                  </a:lnTo>
                  <a:lnTo>
                    <a:pt x="16" y="377"/>
                  </a:lnTo>
                  <a:lnTo>
                    <a:pt x="8" y="446"/>
                  </a:lnTo>
                  <a:lnTo>
                    <a:pt x="3" y="521"/>
                  </a:lnTo>
                  <a:lnTo>
                    <a:pt x="0" y="603"/>
                  </a:lnTo>
                  <a:lnTo>
                    <a:pt x="1" y="691"/>
                  </a:lnTo>
                  <a:lnTo>
                    <a:pt x="48" y="719"/>
                  </a:lnTo>
                  <a:lnTo>
                    <a:pt x="136" y="435"/>
                  </a:lnTo>
                  <a:lnTo>
                    <a:pt x="155" y="206"/>
                  </a:lnTo>
                  <a:lnTo>
                    <a:pt x="165" y="431"/>
                  </a:lnTo>
                  <a:lnTo>
                    <a:pt x="42" y="768"/>
                  </a:lnTo>
                  <a:lnTo>
                    <a:pt x="70" y="793"/>
                  </a:lnTo>
                  <a:lnTo>
                    <a:pt x="96" y="798"/>
                  </a:lnTo>
                  <a:lnTo>
                    <a:pt x="237" y="458"/>
                  </a:lnTo>
                  <a:lnTo>
                    <a:pt x="243" y="153"/>
                  </a:lnTo>
                  <a:lnTo>
                    <a:pt x="340" y="101"/>
                  </a:lnTo>
                  <a:lnTo>
                    <a:pt x="338" y="100"/>
                  </a:lnTo>
                  <a:lnTo>
                    <a:pt x="335" y="96"/>
                  </a:lnTo>
                  <a:lnTo>
                    <a:pt x="329" y="91"/>
                  </a:lnTo>
                  <a:lnTo>
                    <a:pt x="321" y="84"/>
                  </a:lnTo>
                  <a:lnTo>
                    <a:pt x="311" y="76"/>
                  </a:lnTo>
                  <a:lnTo>
                    <a:pt x="300" y="67"/>
                  </a:lnTo>
                  <a:lnTo>
                    <a:pt x="287" y="57"/>
                  </a:lnTo>
                  <a:lnTo>
                    <a:pt x="272" y="48"/>
                  </a:lnTo>
                  <a:lnTo>
                    <a:pt x="256" y="38"/>
                  </a:lnTo>
                  <a:lnTo>
                    <a:pt x="239" y="28"/>
                  </a:lnTo>
                  <a:lnTo>
                    <a:pt x="221" y="19"/>
                  </a:lnTo>
                  <a:lnTo>
                    <a:pt x="203" y="13"/>
                  </a:lnTo>
                  <a:lnTo>
                    <a:pt x="183" y="6"/>
                  </a:lnTo>
                  <a:lnTo>
                    <a:pt x="163" y="2"/>
                  </a:lnTo>
                  <a:lnTo>
                    <a:pt x="142" y="0"/>
                  </a:lnTo>
                  <a:lnTo>
                    <a:pt x="122" y="1"/>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49" name="Freeform 68">
              <a:extLst>
                <a:ext uri="{FF2B5EF4-FFF2-40B4-BE49-F238E27FC236}">
                  <a16:creationId xmlns:a16="http://schemas.microsoft.com/office/drawing/2014/main" id="{B2CC29CF-C857-1C47-8CC0-347C0DF18927}"/>
                </a:ext>
              </a:extLst>
            </p:cNvPr>
            <p:cNvSpPr>
              <a:spLocks/>
            </p:cNvSpPr>
            <p:nvPr/>
          </p:nvSpPr>
          <p:spPr bwMode="auto">
            <a:xfrm>
              <a:off x="1365250" y="4165600"/>
              <a:ext cx="136525" cy="85725"/>
            </a:xfrm>
            <a:custGeom>
              <a:avLst/>
              <a:gdLst>
                <a:gd name="T0" fmla="*/ 119759 w 171"/>
                <a:gd name="T1" fmla="*/ 0 h 109"/>
                <a:gd name="T2" fmla="*/ 116565 w 171"/>
                <a:gd name="T3" fmla="*/ 0 h 109"/>
                <a:gd name="T4" fmla="*/ 113372 w 171"/>
                <a:gd name="T5" fmla="*/ 2359 h 109"/>
                <a:gd name="T6" fmla="*/ 111775 w 171"/>
                <a:gd name="T7" fmla="*/ 3146 h 109"/>
                <a:gd name="T8" fmla="*/ 110178 w 171"/>
                <a:gd name="T9" fmla="*/ 5505 h 109"/>
                <a:gd name="T10" fmla="*/ 107783 w 171"/>
                <a:gd name="T11" fmla="*/ 8651 h 109"/>
                <a:gd name="T12" fmla="*/ 105388 w 171"/>
                <a:gd name="T13" fmla="*/ 11011 h 109"/>
                <a:gd name="T14" fmla="*/ 102194 w 171"/>
                <a:gd name="T15" fmla="*/ 13370 h 109"/>
                <a:gd name="T16" fmla="*/ 98202 w 171"/>
                <a:gd name="T17" fmla="*/ 15729 h 109"/>
                <a:gd name="T18" fmla="*/ 94210 w 171"/>
                <a:gd name="T19" fmla="*/ 18089 h 109"/>
                <a:gd name="T20" fmla="*/ 90218 w 171"/>
                <a:gd name="T21" fmla="*/ 20448 h 109"/>
                <a:gd name="T22" fmla="*/ 84630 w 171"/>
                <a:gd name="T23" fmla="*/ 21235 h 109"/>
                <a:gd name="T24" fmla="*/ 78242 w 171"/>
                <a:gd name="T25" fmla="*/ 22808 h 109"/>
                <a:gd name="T26" fmla="*/ 71057 w 171"/>
                <a:gd name="T27" fmla="*/ 23594 h 109"/>
                <a:gd name="T28" fmla="*/ 63871 w 171"/>
                <a:gd name="T29" fmla="*/ 24381 h 109"/>
                <a:gd name="T30" fmla="*/ 0 w 171"/>
                <a:gd name="T31" fmla="*/ 73142 h 109"/>
                <a:gd name="T32" fmla="*/ 798 w 171"/>
                <a:gd name="T33" fmla="*/ 83366 h 109"/>
                <a:gd name="T34" fmla="*/ 61476 w 171"/>
                <a:gd name="T35" fmla="*/ 85725 h 109"/>
                <a:gd name="T36" fmla="*/ 110178 w 171"/>
                <a:gd name="T37" fmla="*/ 54266 h 109"/>
                <a:gd name="T38" fmla="*/ 110178 w 171"/>
                <a:gd name="T39" fmla="*/ 85725 h 109"/>
                <a:gd name="T40" fmla="*/ 131735 w 171"/>
                <a:gd name="T41" fmla="*/ 85725 h 109"/>
                <a:gd name="T42" fmla="*/ 131735 w 171"/>
                <a:gd name="T43" fmla="*/ 42469 h 109"/>
                <a:gd name="T44" fmla="*/ 131735 w 171"/>
                <a:gd name="T45" fmla="*/ 41683 h 109"/>
                <a:gd name="T46" fmla="*/ 134130 w 171"/>
                <a:gd name="T47" fmla="*/ 38537 h 109"/>
                <a:gd name="T48" fmla="*/ 134130 w 171"/>
                <a:gd name="T49" fmla="*/ 35391 h 109"/>
                <a:gd name="T50" fmla="*/ 134928 w 171"/>
                <a:gd name="T51" fmla="*/ 33032 h 109"/>
                <a:gd name="T52" fmla="*/ 135727 w 171"/>
                <a:gd name="T53" fmla="*/ 29099 h 109"/>
                <a:gd name="T54" fmla="*/ 136525 w 171"/>
                <a:gd name="T55" fmla="*/ 26740 h 109"/>
                <a:gd name="T56" fmla="*/ 136525 w 171"/>
                <a:gd name="T57" fmla="*/ 23594 h 109"/>
                <a:gd name="T58" fmla="*/ 136525 w 171"/>
                <a:gd name="T59" fmla="*/ 19662 h 109"/>
                <a:gd name="T60" fmla="*/ 134928 w 171"/>
                <a:gd name="T61" fmla="*/ 15729 h 109"/>
                <a:gd name="T62" fmla="*/ 134130 w 171"/>
                <a:gd name="T63" fmla="*/ 12583 h 109"/>
                <a:gd name="T64" fmla="*/ 130936 w 171"/>
                <a:gd name="T65" fmla="*/ 9438 h 109"/>
                <a:gd name="T66" fmla="*/ 127743 w 171"/>
                <a:gd name="T67" fmla="*/ 6292 h 109"/>
                <a:gd name="T68" fmla="*/ 123751 w 171"/>
                <a:gd name="T69" fmla="*/ 3146 h 109"/>
                <a:gd name="T70" fmla="*/ 119759 w 171"/>
                <a:gd name="T71" fmla="*/ 0 h 109"/>
                <a:gd name="T72" fmla="*/ 119759 w 171"/>
                <a:gd name="T73" fmla="*/ 0 h 1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71" h="109">
                  <a:moveTo>
                    <a:pt x="150" y="0"/>
                  </a:moveTo>
                  <a:lnTo>
                    <a:pt x="146" y="0"/>
                  </a:lnTo>
                  <a:lnTo>
                    <a:pt x="142" y="3"/>
                  </a:lnTo>
                  <a:lnTo>
                    <a:pt x="140" y="4"/>
                  </a:lnTo>
                  <a:lnTo>
                    <a:pt x="138" y="7"/>
                  </a:lnTo>
                  <a:lnTo>
                    <a:pt x="135" y="11"/>
                  </a:lnTo>
                  <a:lnTo>
                    <a:pt x="132" y="14"/>
                  </a:lnTo>
                  <a:lnTo>
                    <a:pt x="128" y="17"/>
                  </a:lnTo>
                  <a:lnTo>
                    <a:pt x="123" y="20"/>
                  </a:lnTo>
                  <a:lnTo>
                    <a:pt x="118" y="23"/>
                  </a:lnTo>
                  <a:lnTo>
                    <a:pt x="113" y="26"/>
                  </a:lnTo>
                  <a:lnTo>
                    <a:pt x="106" y="27"/>
                  </a:lnTo>
                  <a:lnTo>
                    <a:pt x="98" y="29"/>
                  </a:lnTo>
                  <a:lnTo>
                    <a:pt x="89" y="30"/>
                  </a:lnTo>
                  <a:lnTo>
                    <a:pt x="80" y="31"/>
                  </a:lnTo>
                  <a:lnTo>
                    <a:pt x="0" y="93"/>
                  </a:lnTo>
                  <a:lnTo>
                    <a:pt x="1" y="106"/>
                  </a:lnTo>
                  <a:lnTo>
                    <a:pt x="77" y="109"/>
                  </a:lnTo>
                  <a:lnTo>
                    <a:pt x="138" y="69"/>
                  </a:lnTo>
                  <a:lnTo>
                    <a:pt x="138" y="109"/>
                  </a:lnTo>
                  <a:lnTo>
                    <a:pt x="165" y="109"/>
                  </a:lnTo>
                  <a:lnTo>
                    <a:pt x="165" y="54"/>
                  </a:lnTo>
                  <a:lnTo>
                    <a:pt x="165" y="53"/>
                  </a:lnTo>
                  <a:lnTo>
                    <a:pt x="168" y="49"/>
                  </a:lnTo>
                  <a:lnTo>
                    <a:pt x="168" y="45"/>
                  </a:lnTo>
                  <a:lnTo>
                    <a:pt x="169" y="42"/>
                  </a:lnTo>
                  <a:lnTo>
                    <a:pt x="170" y="37"/>
                  </a:lnTo>
                  <a:lnTo>
                    <a:pt x="171" y="34"/>
                  </a:lnTo>
                  <a:lnTo>
                    <a:pt x="171" y="30"/>
                  </a:lnTo>
                  <a:lnTo>
                    <a:pt x="171" y="25"/>
                  </a:lnTo>
                  <a:lnTo>
                    <a:pt x="169" y="20"/>
                  </a:lnTo>
                  <a:lnTo>
                    <a:pt x="168" y="16"/>
                  </a:lnTo>
                  <a:lnTo>
                    <a:pt x="164" y="12"/>
                  </a:lnTo>
                  <a:lnTo>
                    <a:pt x="160" y="8"/>
                  </a:lnTo>
                  <a:lnTo>
                    <a:pt x="155" y="4"/>
                  </a:lnTo>
                  <a:lnTo>
                    <a:pt x="15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0" name="Freeform 69">
              <a:extLst>
                <a:ext uri="{FF2B5EF4-FFF2-40B4-BE49-F238E27FC236}">
                  <a16:creationId xmlns:a16="http://schemas.microsoft.com/office/drawing/2014/main" id="{96EFD850-AFFA-3541-937E-C534403AECE2}"/>
                </a:ext>
              </a:extLst>
            </p:cNvPr>
            <p:cNvSpPr>
              <a:spLocks/>
            </p:cNvSpPr>
            <p:nvPr/>
          </p:nvSpPr>
          <p:spPr bwMode="auto">
            <a:xfrm>
              <a:off x="1803400" y="4121150"/>
              <a:ext cx="58738" cy="130175"/>
            </a:xfrm>
            <a:custGeom>
              <a:avLst/>
              <a:gdLst>
                <a:gd name="T0" fmla="*/ 773 w 76"/>
                <a:gd name="T1" fmla="*/ 11979 h 163"/>
                <a:gd name="T2" fmla="*/ 0 w 76"/>
                <a:gd name="T3" fmla="*/ 11979 h 163"/>
                <a:gd name="T4" fmla="*/ 0 w 76"/>
                <a:gd name="T5" fmla="*/ 13577 h 163"/>
                <a:gd name="T6" fmla="*/ 0 w 76"/>
                <a:gd name="T7" fmla="*/ 16771 h 163"/>
                <a:gd name="T8" fmla="*/ 0 w 76"/>
                <a:gd name="T9" fmla="*/ 21563 h 163"/>
                <a:gd name="T10" fmla="*/ 0 w 76"/>
                <a:gd name="T11" fmla="*/ 26354 h 163"/>
                <a:gd name="T12" fmla="*/ 773 w 76"/>
                <a:gd name="T13" fmla="*/ 32743 h 163"/>
                <a:gd name="T14" fmla="*/ 2319 w 76"/>
                <a:gd name="T15" fmla="*/ 39931 h 163"/>
                <a:gd name="T16" fmla="*/ 3864 w 76"/>
                <a:gd name="T17" fmla="*/ 48716 h 163"/>
                <a:gd name="T18" fmla="*/ 6183 w 76"/>
                <a:gd name="T19" fmla="*/ 56702 h 163"/>
                <a:gd name="T20" fmla="*/ 9274 w 76"/>
                <a:gd name="T21" fmla="*/ 65487 h 163"/>
                <a:gd name="T22" fmla="*/ 13139 w 76"/>
                <a:gd name="T23" fmla="*/ 75869 h 163"/>
                <a:gd name="T24" fmla="*/ 17776 w 76"/>
                <a:gd name="T25" fmla="*/ 86251 h 163"/>
                <a:gd name="T26" fmla="*/ 23959 w 76"/>
                <a:gd name="T27" fmla="*/ 96633 h 163"/>
                <a:gd name="T28" fmla="*/ 30915 w 76"/>
                <a:gd name="T29" fmla="*/ 107814 h 163"/>
                <a:gd name="T30" fmla="*/ 39416 w 76"/>
                <a:gd name="T31" fmla="*/ 118196 h 163"/>
                <a:gd name="T32" fmla="*/ 48691 w 76"/>
                <a:gd name="T33" fmla="*/ 130175 h 163"/>
                <a:gd name="T34" fmla="*/ 48691 w 76"/>
                <a:gd name="T35" fmla="*/ 128578 h 163"/>
                <a:gd name="T36" fmla="*/ 50236 w 76"/>
                <a:gd name="T37" fmla="*/ 126182 h 163"/>
                <a:gd name="T38" fmla="*/ 51782 w 76"/>
                <a:gd name="T39" fmla="*/ 121390 h 163"/>
                <a:gd name="T40" fmla="*/ 53328 w 76"/>
                <a:gd name="T41" fmla="*/ 115800 h 163"/>
                <a:gd name="T42" fmla="*/ 54874 w 76"/>
                <a:gd name="T43" fmla="*/ 109411 h 163"/>
                <a:gd name="T44" fmla="*/ 56419 w 76"/>
                <a:gd name="T45" fmla="*/ 101425 h 163"/>
                <a:gd name="T46" fmla="*/ 57965 w 76"/>
                <a:gd name="T47" fmla="*/ 92640 h 163"/>
                <a:gd name="T48" fmla="*/ 58738 w 76"/>
                <a:gd name="T49" fmla="*/ 83855 h 163"/>
                <a:gd name="T50" fmla="*/ 58738 w 76"/>
                <a:gd name="T51" fmla="*/ 72674 h 163"/>
                <a:gd name="T52" fmla="*/ 58738 w 76"/>
                <a:gd name="T53" fmla="*/ 62292 h 163"/>
                <a:gd name="T54" fmla="*/ 57965 w 76"/>
                <a:gd name="T55" fmla="*/ 51112 h 163"/>
                <a:gd name="T56" fmla="*/ 56419 w 76"/>
                <a:gd name="T57" fmla="*/ 40730 h 163"/>
                <a:gd name="T58" fmla="*/ 52555 w 76"/>
                <a:gd name="T59" fmla="*/ 29549 h 163"/>
                <a:gd name="T60" fmla="*/ 47918 w 76"/>
                <a:gd name="T61" fmla="*/ 19965 h 163"/>
                <a:gd name="T62" fmla="*/ 41735 w 76"/>
                <a:gd name="T63" fmla="*/ 9583 h 163"/>
                <a:gd name="T64" fmla="*/ 34779 w 76"/>
                <a:gd name="T65" fmla="*/ 0 h 163"/>
                <a:gd name="T66" fmla="*/ 34779 w 76"/>
                <a:gd name="T67" fmla="*/ 1597 h 163"/>
                <a:gd name="T68" fmla="*/ 34779 w 76"/>
                <a:gd name="T69" fmla="*/ 4792 h 163"/>
                <a:gd name="T70" fmla="*/ 34779 w 76"/>
                <a:gd name="T71" fmla="*/ 8785 h 163"/>
                <a:gd name="T72" fmla="*/ 35552 w 76"/>
                <a:gd name="T73" fmla="*/ 15174 h 163"/>
                <a:gd name="T74" fmla="*/ 35552 w 76"/>
                <a:gd name="T75" fmla="*/ 21563 h 163"/>
                <a:gd name="T76" fmla="*/ 35552 w 76"/>
                <a:gd name="T77" fmla="*/ 27952 h 163"/>
                <a:gd name="T78" fmla="*/ 34779 w 76"/>
                <a:gd name="T79" fmla="*/ 34341 h 163"/>
                <a:gd name="T80" fmla="*/ 34006 w 76"/>
                <a:gd name="T81" fmla="*/ 40730 h 163"/>
                <a:gd name="T82" fmla="*/ 32460 w 76"/>
                <a:gd name="T83" fmla="*/ 45521 h 163"/>
                <a:gd name="T84" fmla="*/ 30142 w 76"/>
                <a:gd name="T85" fmla="*/ 48716 h 163"/>
                <a:gd name="T86" fmla="*/ 27050 w 76"/>
                <a:gd name="T87" fmla="*/ 49514 h 163"/>
                <a:gd name="T88" fmla="*/ 23959 w 76"/>
                <a:gd name="T89" fmla="*/ 48716 h 163"/>
                <a:gd name="T90" fmla="*/ 19322 w 76"/>
                <a:gd name="T91" fmla="*/ 44723 h 163"/>
                <a:gd name="T92" fmla="*/ 13912 w 76"/>
                <a:gd name="T93" fmla="*/ 37535 h 163"/>
                <a:gd name="T94" fmla="*/ 7729 w 76"/>
                <a:gd name="T95" fmla="*/ 26354 h 163"/>
                <a:gd name="T96" fmla="*/ 773 w 76"/>
                <a:gd name="T97" fmla="*/ 11979 h 163"/>
                <a:gd name="T98" fmla="*/ 773 w 76"/>
                <a:gd name="T99" fmla="*/ 11979 h 1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6" h="163">
                  <a:moveTo>
                    <a:pt x="1" y="15"/>
                  </a:moveTo>
                  <a:lnTo>
                    <a:pt x="0" y="15"/>
                  </a:lnTo>
                  <a:lnTo>
                    <a:pt x="0" y="17"/>
                  </a:lnTo>
                  <a:lnTo>
                    <a:pt x="0" y="21"/>
                  </a:lnTo>
                  <a:lnTo>
                    <a:pt x="0" y="27"/>
                  </a:lnTo>
                  <a:lnTo>
                    <a:pt x="0" y="33"/>
                  </a:lnTo>
                  <a:lnTo>
                    <a:pt x="1" y="41"/>
                  </a:lnTo>
                  <a:lnTo>
                    <a:pt x="3" y="50"/>
                  </a:lnTo>
                  <a:lnTo>
                    <a:pt x="5" y="61"/>
                  </a:lnTo>
                  <a:lnTo>
                    <a:pt x="8" y="71"/>
                  </a:lnTo>
                  <a:lnTo>
                    <a:pt x="12" y="82"/>
                  </a:lnTo>
                  <a:lnTo>
                    <a:pt x="17" y="95"/>
                  </a:lnTo>
                  <a:lnTo>
                    <a:pt x="23" y="108"/>
                  </a:lnTo>
                  <a:lnTo>
                    <a:pt x="31" y="121"/>
                  </a:lnTo>
                  <a:lnTo>
                    <a:pt x="40" y="135"/>
                  </a:lnTo>
                  <a:lnTo>
                    <a:pt x="51" y="148"/>
                  </a:lnTo>
                  <a:lnTo>
                    <a:pt x="63" y="163"/>
                  </a:lnTo>
                  <a:lnTo>
                    <a:pt x="63" y="161"/>
                  </a:lnTo>
                  <a:lnTo>
                    <a:pt x="65" y="158"/>
                  </a:lnTo>
                  <a:lnTo>
                    <a:pt x="67" y="152"/>
                  </a:lnTo>
                  <a:lnTo>
                    <a:pt x="69" y="145"/>
                  </a:lnTo>
                  <a:lnTo>
                    <a:pt x="71" y="137"/>
                  </a:lnTo>
                  <a:lnTo>
                    <a:pt x="73" y="127"/>
                  </a:lnTo>
                  <a:lnTo>
                    <a:pt x="75" y="116"/>
                  </a:lnTo>
                  <a:lnTo>
                    <a:pt x="76" y="105"/>
                  </a:lnTo>
                  <a:lnTo>
                    <a:pt x="76" y="91"/>
                  </a:lnTo>
                  <a:lnTo>
                    <a:pt x="76" y="78"/>
                  </a:lnTo>
                  <a:lnTo>
                    <a:pt x="75" y="64"/>
                  </a:lnTo>
                  <a:lnTo>
                    <a:pt x="73" y="51"/>
                  </a:lnTo>
                  <a:lnTo>
                    <a:pt x="68" y="37"/>
                  </a:lnTo>
                  <a:lnTo>
                    <a:pt x="62" y="25"/>
                  </a:lnTo>
                  <a:lnTo>
                    <a:pt x="54" y="12"/>
                  </a:lnTo>
                  <a:lnTo>
                    <a:pt x="45" y="0"/>
                  </a:lnTo>
                  <a:lnTo>
                    <a:pt x="45" y="2"/>
                  </a:lnTo>
                  <a:lnTo>
                    <a:pt x="45" y="6"/>
                  </a:lnTo>
                  <a:lnTo>
                    <a:pt x="45" y="11"/>
                  </a:lnTo>
                  <a:lnTo>
                    <a:pt x="46" y="19"/>
                  </a:lnTo>
                  <a:lnTo>
                    <a:pt x="46" y="27"/>
                  </a:lnTo>
                  <a:lnTo>
                    <a:pt x="46" y="35"/>
                  </a:lnTo>
                  <a:lnTo>
                    <a:pt x="45" y="43"/>
                  </a:lnTo>
                  <a:lnTo>
                    <a:pt x="44" y="51"/>
                  </a:lnTo>
                  <a:lnTo>
                    <a:pt x="42" y="57"/>
                  </a:lnTo>
                  <a:lnTo>
                    <a:pt x="39" y="61"/>
                  </a:lnTo>
                  <a:lnTo>
                    <a:pt x="35" y="62"/>
                  </a:lnTo>
                  <a:lnTo>
                    <a:pt x="31" y="61"/>
                  </a:lnTo>
                  <a:lnTo>
                    <a:pt x="25" y="56"/>
                  </a:lnTo>
                  <a:lnTo>
                    <a:pt x="18" y="47"/>
                  </a:lnTo>
                  <a:lnTo>
                    <a:pt x="10" y="33"/>
                  </a:lnTo>
                  <a:lnTo>
                    <a:pt x="1"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1" name="Freeform 70">
              <a:extLst>
                <a:ext uri="{FF2B5EF4-FFF2-40B4-BE49-F238E27FC236}">
                  <a16:creationId xmlns:a16="http://schemas.microsoft.com/office/drawing/2014/main" id="{79B494F9-0957-CF4E-9791-7F24F0E26E54}"/>
                </a:ext>
              </a:extLst>
            </p:cNvPr>
            <p:cNvSpPr>
              <a:spLocks/>
            </p:cNvSpPr>
            <p:nvPr/>
          </p:nvSpPr>
          <p:spPr bwMode="auto">
            <a:xfrm>
              <a:off x="1109663" y="3836988"/>
              <a:ext cx="173037" cy="371475"/>
            </a:xfrm>
            <a:custGeom>
              <a:avLst/>
              <a:gdLst>
                <a:gd name="T0" fmla="*/ 173037 w 218"/>
                <a:gd name="T1" fmla="*/ 371475 h 468"/>
                <a:gd name="T2" fmla="*/ 91281 w 218"/>
                <a:gd name="T3" fmla="*/ 0 h 468"/>
                <a:gd name="T4" fmla="*/ 0 w 218"/>
                <a:gd name="T5" fmla="*/ 29369 h 468"/>
                <a:gd name="T6" fmla="*/ 16669 w 218"/>
                <a:gd name="T7" fmla="*/ 78581 h 468"/>
                <a:gd name="T8" fmla="*/ 61912 w 218"/>
                <a:gd name="T9" fmla="*/ 142875 h 468"/>
                <a:gd name="T10" fmla="*/ 146050 w 218"/>
                <a:gd name="T11" fmla="*/ 361156 h 468"/>
                <a:gd name="T12" fmla="*/ 173037 w 218"/>
                <a:gd name="T13" fmla="*/ 371475 h 468"/>
                <a:gd name="T14" fmla="*/ 173037 w 218"/>
                <a:gd name="T15" fmla="*/ 371475 h 4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8" h="468">
                  <a:moveTo>
                    <a:pt x="218" y="468"/>
                  </a:moveTo>
                  <a:lnTo>
                    <a:pt x="115" y="0"/>
                  </a:lnTo>
                  <a:lnTo>
                    <a:pt x="0" y="37"/>
                  </a:lnTo>
                  <a:lnTo>
                    <a:pt x="21" y="99"/>
                  </a:lnTo>
                  <a:lnTo>
                    <a:pt x="78" y="180"/>
                  </a:lnTo>
                  <a:lnTo>
                    <a:pt x="184" y="455"/>
                  </a:lnTo>
                  <a:lnTo>
                    <a:pt x="218" y="468"/>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2" name="Freeform 71">
              <a:extLst>
                <a:ext uri="{FF2B5EF4-FFF2-40B4-BE49-F238E27FC236}">
                  <a16:creationId xmlns:a16="http://schemas.microsoft.com/office/drawing/2014/main" id="{35C3BA1D-9F7C-5F47-B2B0-ACF080B5646D}"/>
                </a:ext>
              </a:extLst>
            </p:cNvPr>
            <p:cNvSpPr>
              <a:spLocks/>
            </p:cNvSpPr>
            <p:nvPr/>
          </p:nvSpPr>
          <p:spPr bwMode="auto">
            <a:xfrm>
              <a:off x="1093788" y="3856038"/>
              <a:ext cx="180975" cy="350837"/>
            </a:xfrm>
            <a:custGeom>
              <a:avLst/>
              <a:gdLst>
                <a:gd name="T0" fmla="*/ 0 w 228"/>
                <a:gd name="T1" fmla="*/ 17423 h 443"/>
                <a:gd name="T2" fmla="*/ 0 w 228"/>
                <a:gd name="T3" fmla="*/ 17423 h 443"/>
                <a:gd name="T4" fmla="*/ 794 w 228"/>
                <a:gd name="T5" fmla="*/ 19799 h 443"/>
                <a:gd name="T6" fmla="*/ 794 w 228"/>
                <a:gd name="T7" fmla="*/ 22175 h 443"/>
                <a:gd name="T8" fmla="*/ 3175 w 228"/>
                <a:gd name="T9" fmla="*/ 26927 h 443"/>
                <a:gd name="T10" fmla="*/ 3969 w 228"/>
                <a:gd name="T11" fmla="*/ 31678 h 443"/>
                <a:gd name="T12" fmla="*/ 6350 w 228"/>
                <a:gd name="T13" fmla="*/ 38014 h 443"/>
                <a:gd name="T14" fmla="*/ 8731 w 228"/>
                <a:gd name="T15" fmla="*/ 43558 h 443"/>
                <a:gd name="T16" fmla="*/ 12700 w 228"/>
                <a:gd name="T17" fmla="*/ 51477 h 443"/>
                <a:gd name="T18" fmla="*/ 15875 w 228"/>
                <a:gd name="T19" fmla="*/ 58605 h 443"/>
                <a:gd name="T20" fmla="*/ 19844 w 228"/>
                <a:gd name="T21" fmla="*/ 68108 h 443"/>
                <a:gd name="T22" fmla="*/ 24606 w 228"/>
                <a:gd name="T23" fmla="*/ 76028 h 443"/>
                <a:gd name="T24" fmla="*/ 30956 w 228"/>
                <a:gd name="T25" fmla="*/ 84739 h 443"/>
                <a:gd name="T26" fmla="*/ 36513 w 228"/>
                <a:gd name="T27" fmla="*/ 92659 h 443"/>
                <a:gd name="T28" fmla="*/ 42863 w 228"/>
                <a:gd name="T29" fmla="*/ 101371 h 443"/>
                <a:gd name="T30" fmla="*/ 50800 w 228"/>
                <a:gd name="T31" fmla="*/ 109290 h 443"/>
                <a:gd name="T32" fmla="*/ 58738 w 228"/>
                <a:gd name="T33" fmla="*/ 118002 h 443"/>
                <a:gd name="T34" fmla="*/ 141288 w 228"/>
                <a:gd name="T35" fmla="*/ 312823 h 443"/>
                <a:gd name="T36" fmla="*/ 146050 w 228"/>
                <a:gd name="T37" fmla="*/ 337374 h 443"/>
                <a:gd name="T38" fmla="*/ 180975 w 228"/>
                <a:gd name="T39" fmla="*/ 350837 h 443"/>
                <a:gd name="T40" fmla="*/ 92869 w 228"/>
                <a:gd name="T41" fmla="*/ 110874 h 443"/>
                <a:gd name="T42" fmla="*/ 92075 w 228"/>
                <a:gd name="T43" fmla="*/ 110082 h 443"/>
                <a:gd name="T44" fmla="*/ 89694 w 228"/>
                <a:gd name="T45" fmla="*/ 107706 h 443"/>
                <a:gd name="T46" fmla="*/ 87313 w 228"/>
                <a:gd name="T47" fmla="*/ 104538 h 443"/>
                <a:gd name="T48" fmla="*/ 83344 w 228"/>
                <a:gd name="T49" fmla="*/ 100579 h 443"/>
                <a:gd name="T50" fmla="*/ 79375 w 228"/>
                <a:gd name="T51" fmla="*/ 94243 h 443"/>
                <a:gd name="T52" fmla="*/ 73819 w 228"/>
                <a:gd name="T53" fmla="*/ 87907 h 443"/>
                <a:gd name="T54" fmla="*/ 69056 w 228"/>
                <a:gd name="T55" fmla="*/ 80780 h 443"/>
                <a:gd name="T56" fmla="*/ 64294 w 228"/>
                <a:gd name="T57" fmla="*/ 72860 h 443"/>
                <a:gd name="T58" fmla="*/ 58738 w 228"/>
                <a:gd name="T59" fmla="*/ 64940 h 443"/>
                <a:gd name="T60" fmla="*/ 53181 w 228"/>
                <a:gd name="T61" fmla="*/ 54645 h 443"/>
                <a:gd name="T62" fmla="*/ 48419 w 228"/>
                <a:gd name="T63" fmla="*/ 45934 h 443"/>
                <a:gd name="T64" fmla="*/ 44450 w 228"/>
                <a:gd name="T65" fmla="*/ 36430 h 443"/>
                <a:gd name="T66" fmla="*/ 39688 w 228"/>
                <a:gd name="T67" fmla="*/ 26927 h 443"/>
                <a:gd name="T68" fmla="*/ 37306 w 228"/>
                <a:gd name="T69" fmla="*/ 17423 h 443"/>
                <a:gd name="T70" fmla="*/ 35719 w 228"/>
                <a:gd name="T71" fmla="*/ 8712 h 443"/>
                <a:gd name="T72" fmla="*/ 34925 w 228"/>
                <a:gd name="T73" fmla="*/ 0 h 443"/>
                <a:gd name="T74" fmla="*/ 0 w 228"/>
                <a:gd name="T75" fmla="*/ 17423 h 443"/>
                <a:gd name="T76" fmla="*/ 0 w 228"/>
                <a:gd name="T77" fmla="*/ 17423 h 4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8" h="443">
                  <a:moveTo>
                    <a:pt x="0" y="22"/>
                  </a:moveTo>
                  <a:lnTo>
                    <a:pt x="0" y="22"/>
                  </a:lnTo>
                  <a:lnTo>
                    <a:pt x="1" y="25"/>
                  </a:lnTo>
                  <a:lnTo>
                    <a:pt x="1" y="28"/>
                  </a:lnTo>
                  <a:lnTo>
                    <a:pt x="4" y="34"/>
                  </a:lnTo>
                  <a:lnTo>
                    <a:pt x="5" y="40"/>
                  </a:lnTo>
                  <a:lnTo>
                    <a:pt x="8" y="48"/>
                  </a:lnTo>
                  <a:lnTo>
                    <a:pt x="11" y="55"/>
                  </a:lnTo>
                  <a:lnTo>
                    <a:pt x="16" y="65"/>
                  </a:lnTo>
                  <a:lnTo>
                    <a:pt x="20" y="74"/>
                  </a:lnTo>
                  <a:lnTo>
                    <a:pt x="25" y="86"/>
                  </a:lnTo>
                  <a:lnTo>
                    <a:pt x="31" y="96"/>
                  </a:lnTo>
                  <a:lnTo>
                    <a:pt x="39" y="107"/>
                  </a:lnTo>
                  <a:lnTo>
                    <a:pt x="46" y="117"/>
                  </a:lnTo>
                  <a:lnTo>
                    <a:pt x="54" y="128"/>
                  </a:lnTo>
                  <a:lnTo>
                    <a:pt x="64" y="138"/>
                  </a:lnTo>
                  <a:lnTo>
                    <a:pt x="74" y="149"/>
                  </a:lnTo>
                  <a:lnTo>
                    <a:pt x="178" y="395"/>
                  </a:lnTo>
                  <a:lnTo>
                    <a:pt x="184" y="426"/>
                  </a:lnTo>
                  <a:lnTo>
                    <a:pt x="228" y="443"/>
                  </a:lnTo>
                  <a:lnTo>
                    <a:pt x="117" y="140"/>
                  </a:lnTo>
                  <a:lnTo>
                    <a:pt x="116" y="139"/>
                  </a:lnTo>
                  <a:lnTo>
                    <a:pt x="113" y="136"/>
                  </a:lnTo>
                  <a:lnTo>
                    <a:pt x="110" y="132"/>
                  </a:lnTo>
                  <a:lnTo>
                    <a:pt x="105" y="127"/>
                  </a:lnTo>
                  <a:lnTo>
                    <a:pt x="100" y="119"/>
                  </a:lnTo>
                  <a:lnTo>
                    <a:pt x="93" y="111"/>
                  </a:lnTo>
                  <a:lnTo>
                    <a:pt x="87" y="102"/>
                  </a:lnTo>
                  <a:lnTo>
                    <a:pt x="81" y="92"/>
                  </a:lnTo>
                  <a:lnTo>
                    <a:pt x="74" y="82"/>
                  </a:lnTo>
                  <a:lnTo>
                    <a:pt x="67" y="69"/>
                  </a:lnTo>
                  <a:lnTo>
                    <a:pt x="61" y="58"/>
                  </a:lnTo>
                  <a:lnTo>
                    <a:pt x="56" y="46"/>
                  </a:lnTo>
                  <a:lnTo>
                    <a:pt x="50" y="34"/>
                  </a:lnTo>
                  <a:lnTo>
                    <a:pt x="47" y="22"/>
                  </a:lnTo>
                  <a:lnTo>
                    <a:pt x="45" y="11"/>
                  </a:lnTo>
                  <a:lnTo>
                    <a:pt x="44" y="0"/>
                  </a:lnTo>
                  <a:lnTo>
                    <a:pt x="0" y="22"/>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3" name="Freeform 72">
              <a:extLst>
                <a:ext uri="{FF2B5EF4-FFF2-40B4-BE49-F238E27FC236}">
                  <a16:creationId xmlns:a16="http://schemas.microsoft.com/office/drawing/2014/main" id="{4E95F12B-F184-1445-9806-5E72F203226A}"/>
                </a:ext>
              </a:extLst>
            </p:cNvPr>
            <p:cNvSpPr>
              <a:spLocks/>
            </p:cNvSpPr>
            <p:nvPr/>
          </p:nvSpPr>
          <p:spPr bwMode="auto">
            <a:xfrm>
              <a:off x="893763" y="3871913"/>
              <a:ext cx="119062" cy="315912"/>
            </a:xfrm>
            <a:custGeom>
              <a:avLst/>
              <a:gdLst>
                <a:gd name="T0" fmla="*/ 42578 w 151"/>
                <a:gd name="T1" fmla="*/ 246856 h 398"/>
                <a:gd name="T2" fmla="*/ 42578 w 151"/>
                <a:gd name="T3" fmla="*/ 245268 h 398"/>
                <a:gd name="T4" fmla="*/ 44944 w 151"/>
                <a:gd name="T5" fmla="*/ 242093 h 398"/>
                <a:gd name="T6" fmla="*/ 47309 w 151"/>
                <a:gd name="T7" fmla="*/ 236537 h 398"/>
                <a:gd name="T8" fmla="*/ 51252 w 151"/>
                <a:gd name="T9" fmla="*/ 229393 h 398"/>
                <a:gd name="T10" fmla="*/ 55983 w 151"/>
                <a:gd name="T11" fmla="*/ 219075 h 398"/>
                <a:gd name="T12" fmla="*/ 61502 w 151"/>
                <a:gd name="T13" fmla="*/ 207962 h 398"/>
                <a:gd name="T14" fmla="*/ 67022 w 151"/>
                <a:gd name="T15" fmla="*/ 194468 h 398"/>
                <a:gd name="T16" fmla="*/ 73330 w 151"/>
                <a:gd name="T17" fmla="*/ 179387 h 398"/>
                <a:gd name="T18" fmla="*/ 79637 w 151"/>
                <a:gd name="T19" fmla="*/ 161925 h 398"/>
                <a:gd name="T20" fmla="*/ 85945 w 151"/>
                <a:gd name="T21" fmla="*/ 143669 h 398"/>
                <a:gd name="T22" fmla="*/ 92253 w 151"/>
                <a:gd name="T23" fmla="*/ 123031 h 398"/>
                <a:gd name="T24" fmla="*/ 98561 w 151"/>
                <a:gd name="T25" fmla="*/ 101600 h 398"/>
                <a:gd name="T26" fmla="*/ 104081 w 151"/>
                <a:gd name="T27" fmla="*/ 78581 h 398"/>
                <a:gd name="T28" fmla="*/ 109600 w 151"/>
                <a:gd name="T29" fmla="*/ 53975 h 398"/>
                <a:gd name="T30" fmla="*/ 114331 w 151"/>
                <a:gd name="T31" fmla="*/ 26987 h 398"/>
                <a:gd name="T32" fmla="*/ 119062 w 151"/>
                <a:gd name="T33" fmla="*/ 0 h 398"/>
                <a:gd name="T34" fmla="*/ 48886 w 151"/>
                <a:gd name="T35" fmla="*/ 7144 h 398"/>
                <a:gd name="T36" fmla="*/ 14193 w 151"/>
                <a:gd name="T37" fmla="*/ 177800 h 398"/>
                <a:gd name="T38" fmla="*/ 0 w 151"/>
                <a:gd name="T39" fmla="*/ 315912 h 398"/>
                <a:gd name="T40" fmla="*/ 22078 w 151"/>
                <a:gd name="T41" fmla="*/ 300037 h 398"/>
                <a:gd name="T42" fmla="*/ 42578 w 151"/>
                <a:gd name="T43" fmla="*/ 246856 h 398"/>
                <a:gd name="T44" fmla="*/ 42578 w 151"/>
                <a:gd name="T45" fmla="*/ 246856 h 3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1" h="398">
                  <a:moveTo>
                    <a:pt x="54" y="311"/>
                  </a:moveTo>
                  <a:lnTo>
                    <a:pt x="54" y="309"/>
                  </a:lnTo>
                  <a:lnTo>
                    <a:pt x="57" y="305"/>
                  </a:lnTo>
                  <a:lnTo>
                    <a:pt x="60" y="298"/>
                  </a:lnTo>
                  <a:lnTo>
                    <a:pt x="65" y="289"/>
                  </a:lnTo>
                  <a:lnTo>
                    <a:pt x="71" y="276"/>
                  </a:lnTo>
                  <a:lnTo>
                    <a:pt x="78" y="262"/>
                  </a:lnTo>
                  <a:lnTo>
                    <a:pt x="85" y="245"/>
                  </a:lnTo>
                  <a:lnTo>
                    <a:pt x="93" y="226"/>
                  </a:lnTo>
                  <a:lnTo>
                    <a:pt x="101" y="204"/>
                  </a:lnTo>
                  <a:lnTo>
                    <a:pt x="109" y="181"/>
                  </a:lnTo>
                  <a:lnTo>
                    <a:pt x="117" y="155"/>
                  </a:lnTo>
                  <a:lnTo>
                    <a:pt x="125" y="128"/>
                  </a:lnTo>
                  <a:lnTo>
                    <a:pt x="132" y="99"/>
                  </a:lnTo>
                  <a:lnTo>
                    <a:pt x="139" y="68"/>
                  </a:lnTo>
                  <a:lnTo>
                    <a:pt x="145" y="34"/>
                  </a:lnTo>
                  <a:lnTo>
                    <a:pt x="151" y="0"/>
                  </a:lnTo>
                  <a:lnTo>
                    <a:pt x="62" y="9"/>
                  </a:lnTo>
                  <a:lnTo>
                    <a:pt x="18" y="224"/>
                  </a:lnTo>
                  <a:lnTo>
                    <a:pt x="0" y="398"/>
                  </a:lnTo>
                  <a:lnTo>
                    <a:pt x="28" y="378"/>
                  </a:lnTo>
                  <a:lnTo>
                    <a:pt x="54" y="311"/>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4" name="Freeform 73">
              <a:extLst>
                <a:ext uri="{FF2B5EF4-FFF2-40B4-BE49-F238E27FC236}">
                  <a16:creationId xmlns:a16="http://schemas.microsoft.com/office/drawing/2014/main" id="{DDC6F294-C5DD-6842-B049-8FBF2C81EE93}"/>
                </a:ext>
              </a:extLst>
            </p:cNvPr>
            <p:cNvSpPr>
              <a:spLocks/>
            </p:cNvSpPr>
            <p:nvPr/>
          </p:nvSpPr>
          <p:spPr bwMode="auto">
            <a:xfrm>
              <a:off x="882650" y="3876675"/>
              <a:ext cx="90488" cy="295275"/>
            </a:xfrm>
            <a:custGeom>
              <a:avLst/>
              <a:gdLst>
                <a:gd name="T0" fmla="*/ 9525 w 114"/>
                <a:gd name="T1" fmla="*/ 231775 h 372"/>
                <a:gd name="T2" fmla="*/ 9525 w 114"/>
                <a:gd name="T3" fmla="*/ 229394 h 372"/>
                <a:gd name="T4" fmla="*/ 9525 w 114"/>
                <a:gd name="T5" fmla="*/ 223838 h 372"/>
                <a:gd name="T6" fmla="*/ 9525 w 114"/>
                <a:gd name="T7" fmla="*/ 214313 h 372"/>
                <a:gd name="T8" fmla="*/ 11113 w 114"/>
                <a:gd name="T9" fmla="*/ 201613 h 372"/>
                <a:gd name="T10" fmla="*/ 12700 w 114"/>
                <a:gd name="T11" fmla="*/ 186531 h 372"/>
                <a:gd name="T12" fmla="*/ 15081 w 114"/>
                <a:gd name="T13" fmla="*/ 169069 h 372"/>
                <a:gd name="T14" fmla="*/ 15875 w 114"/>
                <a:gd name="T15" fmla="*/ 150019 h 372"/>
                <a:gd name="T16" fmla="*/ 19050 w 114"/>
                <a:gd name="T17" fmla="*/ 130969 h 372"/>
                <a:gd name="T18" fmla="*/ 20638 w 114"/>
                <a:gd name="T19" fmla="*/ 111125 h 372"/>
                <a:gd name="T20" fmla="*/ 23019 w 114"/>
                <a:gd name="T21" fmla="*/ 91281 h 372"/>
                <a:gd name="T22" fmla="*/ 26194 w 114"/>
                <a:gd name="T23" fmla="*/ 72231 h 372"/>
                <a:gd name="T24" fmla="*/ 29369 w 114"/>
                <a:gd name="T25" fmla="*/ 53975 h 372"/>
                <a:gd name="T26" fmla="*/ 33338 w 114"/>
                <a:gd name="T27" fmla="*/ 35719 h 372"/>
                <a:gd name="T28" fmla="*/ 37306 w 114"/>
                <a:gd name="T29" fmla="*/ 21431 h 372"/>
                <a:gd name="T30" fmla="*/ 41275 w 114"/>
                <a:gd name="T31" fmla="*/ 8731 h 372"/>
                <a:gd name="T32" fmla="*/ 46038 w 114"/>
                <a:gd name="T33" fmla="*/ 0 h 372"/>
                <a:gd name="T34" fmla="*/ 90488 w 114"/>
                <a:gd name="T35" fmla="*/ 3175 h 372"/>
                <a:gd name="T36" fmla="*/ 89694 w 114"/>
                <a:gd name="T37" fmla="*/ 5556 h 372"/>
                <a:gd name="T38" fmla="*/ 87313 w 114"/>
                <a:gd name="T39" fmla="*/ 11906 h 372"/>
                <a:gd name="T40" fmla="*/ 84138 w 114"/>
                <a:gd name="T41" fmla="*/ 22225 h 372"/>
                <a:gd name="T42" fmla="*/ 80169 w 114"/>
                <a:gd name="T43" fmla="*/ 35719 h 372"/>
                <a:gd name="T44" fmla="*/ 74613 w 114"/>
                <a:gd name="T45" fmla="*/ 52388 h 372"/>
                <a:gd name="T46" fmla="*/ 69850 w 114"/>
                <a:gd name="T47" fmla="*/ 71438 h 372"/>
                <a:gd name="T48" fmla="*/ 63500 w 114"/>
                <a:gd name="T49" fmla="*/ 92075 h 372"/>
                <a:gd name="T50" fmla="*/ 57944 w 114"/>
                <a:gd name="T51" fmla="*/ 115094 h 372"/>
                <a:gd name="T52" fmla="*/ 51594 w 114"/>
                <a:gd name="T53" fmla="*/ 138113 h 372"/>
                <a:gd name="T54" fmla="*/ 45244 w 114"/>
                <a:gd name="T55" fmla="*/ 162719 h 372"/>
                <a:gd name="T56" fmla="*/ 38894 w 114"/>
                <a:gd name="T57" fmla="*/ 187325 h 372"/>
                <a:gd name="T58" fmla="*/ 33338 w 114"/>
                <a:gd name="T59" fmla="*/ 211138 h 372"/>
                <a:gd name="T60" fmla="*/ 27781 w 114"/>
                <a:gd name="T61" fmla="*/ 234156 h 372"/>
                <a:gd name="T62" fmla="*/ 23019 w 114"/>
                <a:gd name="T63" fmla="*/ 256381 h 372"/>
                <a:gd name="T64" fmla="*/ 19844 w 114"/>
                <a:gd name="T65" fmla="*/ 276225 h 372"/>
                <a:gd name="T66" fmla="*/ 17463 w 114"/>
                <a:gd name="T67" fmla="*/ 295275 h 372"/>
                <a:gd name="T68" fmla="*/ 0 w 114"/>
                <a:gd name="T69" fmla="*/ 268288 h 372"/>
                <a:gd name="T70" fmla="*/ 9525 w 114"/>
                <a:gd name="T71" fmla="*/ 231775 h 372"/>
                <a:gd name="T72" fmla="*/ 9525 w 114"/>
                <a:gd name="T73" fmla="*/ 231775 h 3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 h="372">
                  <a:moveTo>
                    <a:pt x="12" y="292"/>
                  </a:moveTo>
                  <a:lnTo>
                    <a:pt x="12" y="289"/>
                  </a:lnTo>
                  <a:lnTo>
                    <a:pt x="12" y="282"/>
                  </a:lnTo>
                  <a:lnTo>
                    <a:pt x="12" y="270"/>
                  </a:lnTo>
                  <a:lnTo>
                    <a:pt x="14" y="254"/>
                  </a:lnTo>
                  <a:lnTo>
                    <a:pt x="16" y="235"/>
                  </a:lnTo>
                  <a:lnTo>
                    <a:pt x="19" y="213"/>
                  </a:lnTo>
                  <a:lnTo>
                    <a:pt x="20" y="189"/>
                  </a:lnTo>
                  <a:lnTo>
                    <a:pt x="24" y="165"/>
                  </a:lnTo>
                  <a:lnTo>
                    <a:pt x="26" y="140"/>
                  </a:lnTo>
                  <a:lnTo>
                    <a:pt x="29" y="115"/>
                  </a:lnTo>
                  <a:lnTo>
                    <a:pt x="33" y="91"/>
                  </a:lnTo>
                  <a:lnTo>
                    <a:pt x="37" y="68"/>
                  </a:lnTo>
                  <a:lnTo>
                    <a:pt x="42" y="45"/>
                  </a:lnTo>
                  <a:lnTo>
                    <a:pt x="47" y="27"/>
                  </a:lnTo>
                  <a:lnTo>
                    <a:pt x="52" y="11"/>
                  </a:lnTo>
                  <a:lnTo>
                    <a:pt x="58" y="0"/>
                  </a:lnTo>
                  <a:lnTo>
                    <a:pt x="114" y="4"/>
                  </a:lnTo>
                  <a:lnTo>
                    <a:pt x="113" y="7"/>
                  </a:lnTo>
                  <a:lnTo>
                    <a:pt x="110" y="15"/>
                  </a:lnTo>
                  <a:lnTo>
                    <a:pt x="106" y="28"/>
                  </a:lnTo>
                  <a:lnTo>
                    <a:pt x="101" y="45"/>
                  </a:lnTo>
                  <a:lnTo>
                    <a:pt x="94" y="66"/>
                  </a:lnTo>
                  <a:lnTo>
                    <a:pt x="88" y="90"/>
                  </a:lnTo>
                  <a:lnTo>
                    <a:pt x="80" y="116"/>
                  </a:lnTo>
                  <a:lnTo>
                    <a:pt x="73" y="145"/>
                  </a:lnTo>
                  <a:lnTo>
                    <a:pt x="65" y="174"/>
                  </a:lnTo>
                  <a:lnTo>
                    <a:pt x="57" y="205"/>
                  </a:lnTo>
                  <a:lnTo>
                    <a:pt x="49" y="236"/>
                  </a:lnTo>
                  <a:lnTo>
                    <a:pt x="42" y="266"/>
                  </a:lnTo>
                  <a:lnTo>
                    <a:pt x="35" y="295"/>
                  </a:lnTo>
                  <a:lnTo>
                    <a:pt x="29" y="323"/>
                  </a:lnTo>
                  <a:lnTo>
                    <a:pt x="25" y="348"/>
                  </a:lnTo>
                  <a:lnTo>
                    <a:pt x="22" y="372"/>
                  </a:lnTo>
                  <a:lnTo>
                    <a:pt x="0" y="338"/>
                  </a:lnTo>
                  <a:lnTo>
                    <a:pt x="12" y="292"/>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5" name="Freeform 74">
              <a:extLst>
                <a:ext uri="{FF2B5EF4-FFF2-40B4-BE49-F238E27FC236}">
                  <a16:creationId xmlns:a16="http://schemas.microsoft.com/office/drawing/2014/main" id="{9471E628-55B3-B740-B474-019DB2E23824}"/>
                </a:ext>
              </a:extLst>
            </p:cNvPr>
            <p:cNvSpPr>
              <a:spLocks/>
            </p:cNvSpPr>
            <p:nvPr/>
          </p:nvSpPr>
          <p:spPr bwMode="auto">
            <a:xfrm>
              <a:off x="1020763" y="2897188"/>
              <a:ext cx="157162" cy="522287"/>
            </a:xfrm>
            <a:custGeom>
              <a:avLst/>
              <a:gdLst>
                <a:gd name="T0" fmla="*/ 23574 w 200"/>
                <a:gd name="T1" fmla="*/ 0 h 660"/>
                <a:gd name="T2" fmla="*/ 0 w 200"/>
                <a:gd name="T3" fmla="*/ 15827 h 660"/>
                <a:gd name="T4" fmla="*/ 7072 w 200"/>
                <a:gd name="T5" fmla="*/ 140859 h 660"/>
                <a:gd name="T6" fmla="*/ 88797 w 200"/>
                <a:gd name="T7" fmla="*/ 349774 h 660"/>
                <a:gd name="T8" fmla="*/ 95869 w 200"/>
                <a:gd name="T9" fmla="*/ 512791 h 660"/>
                <a:gd name="T10" fmla="*/ 151661 w 200"/>
                <a:gd name="T11" fmla="*/ 522287 h 660"/>
                <a:gd name="T12" fmla="*/ 157162 w 200"/>
                <a:gd name="T13" fmla="*/ 257187 h 660"/>
                <a:gd name="T14" fmla="*/ 143017 w 200"/>
                <a:gd name="T15" fmla="*/ 86256 h 660"/>
                <a:gd name="T16" fmla="*/ 113942 w 200"/>
                <a:gd name="T17" fmla="*/ 48272 h 660"/>
                <a:gd name="T18" fmla="*/ 76224 w 200"/>
                <a:gd name="T19" fmla="*/ 11870 h 660"/>
                <a:gd name="T20" fmla="*/ 23574 w 200"/>
                <a:gd name="T21" fmla="*/ 0 h 660"/>
                <a:gd name="T22" fmla="*/ 23574 w 200"/>
                <a:gd name="T23" fmla="*/ 0 h 6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0" h="660">
                  <a:moveTo>
                    <a:pt x="30" y="0"/>
                  </a:moveTo>
                  <a:lnTo>
                    <a:pt x="0" y="20"/>
                  </a:lnTo>
                  <a:lnTo>
                    <a:pt x="9" y="178"/>
                  </a:lnTo>
                  <a:lnTo>
                    <a:pt x="113" y="442"/>
                  </a:lnTo>
                  <a:lnTo>
                    <a:pt x="122" y="648"/>
                  </a:lnTo>
                  <a:lnTo>
                    <a:pt x="193" y="660"/>
                  </a:lnTo>
                  <a:lnTo>
                    <a:pt x="200" y="325"/>
                  </a:lnTo>
                  <a:lnTo>
                    <a:pt x="182" y="109"/>
                  </a:lnTo>
                  <a:lnTo>
                    <a:pt x="145" y="61"/>
                  </a:lnTo>
                  <a:lnTo>
                    <a:pt x="97" y="15"/>
                  </a:lnTo>
                  <a:lnTo>
                    <a:pt x="3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6" name="Freeform 75">
              <a:extLst>
                <a:ext uri="{FF2B5EF4-FFF2-40B4-BE49-F238E27FC236}">
                  <a16:creationId xmlns:a16="http://schemas.microsoft.com/office/drawing/2014/main" id="{E1F71C78-CF06-7649-B8DB-E4039D50D2B1}"/>
                </a:ext>
              </a:extLst>
            </p:cNvPr>
            <p:cNvSpPr>
              <a:spLocks/>
            </p:cNvSpPr>
            <p:nvPr/>
          </p:nvSpPr>
          <p:spPr bwMode="auto">
            <a:xfrm>
              <a:off x="1082675" y="2976563"/>
              <a:ext cx="69850" cy="247650"/>
            </a:xfrm>
            <a:custGeom>
              <a:avLst/>
              <a:gdLst>
                <a:gd name="T0" fmla="*/ 0 w 87"/>
                <a:gd name="T1" fmla="*/ 27074 h 311"/>
                <a:gd name="T2" fmla="*/ 29706 w 87"/>
                <a:gd name="T3" fmla="*/ 0 h 311"/>
                <a:gd name="T4" fmla="*/ 65836 w 87"/>
                <a:gd name="T5" fmla="*/ 27871 h 311"/>
                <a:gd name="T6" fmla="*/ 69850 w 87"/>
                <a:gd name="T7" fmla="*/ 242076 h 311"/>
                <a:gd name="T8" fmla="*/ 52187 w 87"/>
                <a:gd name="T9" fmla="*/ 247650 h 311"/>
                <a:gd name="T10" fmla="*/ 52187 w 87"/>
                <a:gd name="T11" fmla="*/ 245261 h 311"/>
                <a:gd name="T12" fmla="*/ 52187 w 87"/>
                <a:gd name="T13" fmla="*/ 239687 h 311"/>
                <a:gd name="T14" fmla="*/ 52187 w 87"/>
                <a:gd name="T15" fmla="*/ 230131 h 311"/>
                <a:gd name="T16" fmla="*/ 52187 w 87"/>
                <a:gd name="T17" fmla="*/ 218983 h 311"/>
                <a:gd name="T18" fmla="*/ 52187 w 87"/>
                <a:gd name="T19" fmla="*/ 205446 h 311"/>
                <a:gd name="T20" fmla="*/ 52187 w 87"/>
                <a:gd name="T21" fmla="*/ 190316 h 311"/>
                <a:gd name="T22" fmla="*/ 52187 w 87"/>
                <a:gd name="T23" fmla="*/ 172798 h 311"/>
                <a:gd name="T24" fmla="*/ 52990 w 87"/>
                <a:gd name="T25" fmla="*/ 156075 h 311"/>
                <a:gd name="T26" fmla="*/ 52187 w 87"/>
                <a:gd name="T27" fmla="*/ 136964 h 311"/>
                <a:gd name="T28" fmla="*/ 52187 w 87"/>
                <a:gd name="T29" fmla="*/ 118649 h 311"/>
                <a:gd name="T30" fmla="*/ 51384 w 87"/>
                <a:gd name="T31" fmla="*/ 100334 h 311"/>
                <a:gd name="T32" fmla="*/ 50581 w 87"/>
                <a:gd name="T33" fmla="*/ 82815 h 311"/>
                <a:gd name="T34" fmla="*/ 49778 w 87"/>
                <a:gd name="T35" fmla="*/ 66093 h 311"/>
                <a:gd name="T36" fmla="*/ 48172 w 87"/>
                <a:gd name="T37" fmla="*/ 51760 h 311"/>
                <a:gd name="T38" fmla="*/ 46567 w 87"/>
                <a:gd name="T39" fmla="*/ 39019 h 311"/>
                <a:gd name="T40" fmla="*/ 44961 w 87"/>
                <a:gd name="T41" fmla="*/ 28667 h 311"/>
                <a:gd name="T42" fmla="*/ 29706 w 87"/>
                <a:gd name="T43" fmla="*/ 15926 h 311"/>
                <a:gd name="T44" fmla="*/ 0 w 87"/>
                <a:gd name="T45" fmla="*/ 27074 h 311"/>
                <a:gd name="T46" fmla="*/ 0 w 87"/>
                <a:gd name="T47" fmla="*/ 27074 h 3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7" h="311">
                  <a:moveTo>
                    <a:pt x="0" y="34"/>
                  </a:moveTo>
                  <a:lnTo>
                    <a:pt x="37" y="0"/>
                  </a:lnTo>
                  <a:lnTo>
                    <a:pt x="82" y="35"/>
                  </a:lnTo>
                  <a:lnTo>
                    <a:pt x="87" y="304"/>
                  </a:lnTo>
                  <a:lnTo>
                    <a:pt x="65" y="311"/>
                  </a:lnTo>
                  <a:lnTo>
                    <a:pt x="65" y="308"/>
                  </a:lnTo>
                  <a:lnTo>
                    <a:pt x="65" y="301"/>
                  </a:lnTo>
                  <a:lnTo>
                    <a:pt x="65" y="289"/>
                  </a:lnTo>
                  <a:lnTo>
                    <a:pt x="65" y="275"/>
                  </a:lnTo>
                  <a:lnTo>
                    <a:pt x="65" y="258"/>
                  </a:lnTo>
                  <a:lnTo>
                    <a:pt x="65" y="239"/>
                  </a:lnTo>
                  <a:lnTo>
                    <a:pt x="65" y="217"/>
                  </a:lnTo>
                  <a:lnTo>
                    <a:pt x="66" y="196"/>
                  </a:lnTo>
                  <a:lnTo>
                    <a:pt x="65" y="172"/>
                  </a:lnTo>
                  <a:lnTo>
                    <a:pt x="65" y="149"/>
                  </a:lnTo>
                  <a:lnTo>
                    <a:pt x="64" y="126"/>
                  </a:lnTo>
                  <a:lnTo>
                    <a:pt x="63" y="104"/>
                  </a:lnTo>
                  <a:lnTo>
                    <a:pt x="62" y="83"/>
                  </a:lnTo>
                  <a:lnTo>
                    <a:pt x="60" y="65"/>
                  </a:lnTo>
                  <a:lnTo>
                    <a:pt x="58" y="49"/>
                  </a:lnTo>
                  <a:lnTo>
                    <a:pt x="56" y="36"/>
                  </a:lnTo>
                  <a:lnTo>
                    <a:pt x="37" y="20"/>
                  </a:lnTo>
                  <a:lnTo>
                    <a:pt x="0" y="34"/>
                  </a:lnTo>
                  <a:close/>
                </a:path>
              </a:pathLst>
            </a:custGeom>
            <a:solidFill>
              <a:srgbClr val="CCA6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7" name="Freeform 76">
              <a:extLst>
                <a:ext uri="{FF2B5EF4-FFF2-40B4-BE49-F238E27FC236}">
                  <a16:creationId xmlns:a16="http://schemas.microsoft.com/office/drawing/2014/main" id="{6B2E2787-CC77-E442-BDE9-B487F62F44D1}"/>
                </a:ext>
              </a:extLst>
            </p:cNvPr>
            <p:cNvSpPr>
              <a:spLocks/>
            </p:cNvSpPr>
            <p:nvPr/>
          </p:nvSpPr>
          <p:spPr bwMode="auto">
            <a:xfrm>
              <a:off x="1184275" y="3503613"/>
              <a:ext cx="203200" cy="307975"/>
            </a:xfrm>
            <a:custGeom>
              <a:avLst/>
              <a:gdLst>
                <a:gd name="T0" fmla="*/ 37600 w 254"/>
                <a:gd name="T1" fmla="*/ 10292 h 389"/>
                <a:gd name="T2" fmla="*/ 82400 w 254"/>
                <a:gd name="T3" fmla="*/ 0 h 389"/>
                <a:gd name="T4" fmla="*/ 100800 w 254"/>
                <a:gd name="T5" fmla="*/ 42752 h 389"/>
                <a:gd name="T6" fmla="*/ 133600 w 254"/>
                <a:gd name="T7" fmla="*/ 30877 h 389"/>
                <a:gd name="T8" fmla="*/ 203200 w 254"/>
                <a:gd name="T9" fmla="*/ 236721 h 389"/>
                <a:gd name="T10" fmla="*/ 56000 w 254"/>
                <a:gd name="T11" fmla="*/ 307975 h 389"/>
                <a:gd name="T12" fmla="*/ 0 w 254"/>
                <a:gd name="T13" fmla="*/ 104506 h 389"/>
                <a:gd name="T14" fmla="*/ 80800 w 254"/>
                <a:gd name="T15" fmla="*/ 73629 h 389"/>
                <a:gd name="T16" fmla="*/ 72000 w 254"/>
                <a:gd name="T17" fmla="*/ 45127 h 389"/>
                <a:gd name="T18" fmla="*/ 29600 w 254"/>
                <a:gd name="T19" fmla="*/ 51461 h 389"/>
                <a:gd name="T20" fmla="*/ 37600 w 254"/>
                <a:gd name="T21" fmla="*/ 10292 h 389"/>
                <a:gd name="T22" fmla="*/ 37600 w 254"/>
                <a:gd name="T23" fmla="*/ 10292 h 3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4" h="389">
                  <a:moveTo>
                    <a:pt x="47" y="13"/>
                  </a:moveTo>
                  <a:lnTo>
                    <a:pt x="103" y="0"/>
                  </a:lnTo>
                  <a:lnTo>
                    <a:pt x="126" y="54"/>
                  </a:lnTo>
                  <a:lnTo>
                    <a:pt x="167" y="39"/>
                  </a:lnTo>
                  <a:lnTo>
                    <a:pt x="254" y="299"/>
                  </a:lnTo>
                  <a:lnTo>
                    <a:pt x="70" y="389"/>
                  </a:lnTo>
                  <a:lnTo>
                    <a:pt x="0" y="132"/>
                  </a:lnTo>
                  <a:lnTo>
                    <a:pt x="101" y="93"/>
                  </a:lnTo>
                  <a:lnTo>
                    <a:pt x="90" y="57"/>
                  </a:lnTo>
                  <a:lnTo>
                    <a:pt x="37" y="65"/>
                  </a:lnTo>
                  <a:lnTo>
                    <a:pt x="47" y="1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8" name="Freeform 77">
              <a:extLst>
                <a:ext uri="{FF2B5EF4-FFF2-40B4-BE49-F238E27FC236}">
                  <a16:creationId xmlns:a16="http://schemas.microsoft.com/office/drawing/2014/main" id="{B494B87D-4DAF-E64A-9339-D7CEAD3B8CC2}"/>
                </a:ext>
              </a:extLst>
            </p:cNvPr>
            <p:cNvSpPr>
              <a:spLocks/>
            </p:cNvSpPr>
            <p:nvPr/>
          </p:nvSpPr>
          <p:spPr bwMode="auto">
            <a:xfrm>
              <a:off x="1154113" y="3494088"/>
              <a:ext cx="88900" cy="104775"/>
            </a:xfrm>
            <a:custGeom>
              <a:avLst/>
              <a:gdLst>
                <a:gd name="T0" fmla="*/ 88900 w 113"/>
                <a:gd name="T1" fmla="*/ 57586 h 131"/>
                <a:gd name="T2" fmla="*/ 86540 w 113"/>
                <a:gd name="T3" fmla="*/ 86379 h 131"/>
                <a:gd name="T4" fmla="*/ 36189 w 113"/>
                <a:gd name="T5" fmla="*/ 104775 h 131"/>
                <a:gd name="T6" fmla="*/ 0 w 113"/>
                <a:gd name="T7" fmla="*/ 3999 h 131"/>
                <a:gd name="T8" fmla="*/ 60578 w 113"/>
                <a:gd name="T9" fmla="*/ 0 h 131"/>
                <a:gd name="T10" fmla="*/ 62938 w 113"/>
                <a:gd name="T11" fmla="*/ 38391 h 131"/>
                <a:gd name="T12" fmla="*/ 88900 w 113"/>
                <a:gd name="T13" fmla="*/ 57586 h 131"/>
                <a:gd name="T14" fmla="*/ 88900 w 113"/>
                <a:gd name="T15" fmla="*/ 57586 h 13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 h="131">
                  <a:moveTo>
                    <a:pt x="113" y="72"/>
                  </a:moveTo>
                  <a:lnTo>
                    <a:pt x="110" y="108"/>
                  </a:lnTo>
                  <a:lnTo>
                    <a:pt x="46" y="131"/>
                  </a:lnTo>
                  <a:lnTo>
                    <a:pt x="0" y="5"/>
                  </a:lnTo>
                  <a:lnTo>
                    <a:pt x="77" y="0"/>
                  </a:lnTo>
                  <a:lnTo>
                    <a:pt x="80" y="48"/>
                  </a:lnTo>
                  <a:lnTo>
                    <a:pt x="113" y="72"/>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59" name="Freeform 78">
              <a:extLst>
                <a:ext uri="{FF2B5EF4-FFF2-40B4-BE49-F238E27FC236}">
                  <a16:creationId xmlns:a16="http://schemas.microsoft.com/office/drawing/2014/main" id="{51137D57-6942-474E-B6C5-D47C31CB2718}"/>
                </a:ext>
              </a:extLst>
            </p:cNvPr>
            <p:cNvSpPr>
              <a:spLocks/>
            </p:cNvSpPr>
            <p:nvPr/>
          </p:nvSpPr>
          <p:spPr bwMode="auto">
            <a:xfrm>
              <a:off x="1174750" y="3482975"/>
              <a:ext cx="68263" cy="84138"/>
            </a:xfrm>
            <a:custGeom>
              <a:avLst/>
              <a:gdLst>
                <a:gd name="T0" fmla="*/ 43367 w 85"/>
                <a:gd name="T1" fmla="*/ 6350 h 106"/>
                <a:gd name="T2" fmla="*/ 68263 w 85"/>
                <a:gd name="T3" fmla="*/ 69057 h 106"/>
                <a:gd name="T4" fmla="*/ 7228 w 85"/>
                <a:gd name="T5" fmla="*/ 84138 h 106"/>
                <a:gd name="T6" fmla="*/ 0 w 85"/>
                <a:gd name="T7" fmla="*/ 61119 h 106"/>
                <a:gd name="T8" fmla="*/ 29714 w 85"/>
                <a:gd name="T9" fmla="*/ 52388 h 106"/>
                <a:gd name="T10" fmla="*/ 29714 w 85"/>
                <a:gd name="T11" fmla="*/ 33338 h 106"/>
                <a:gd name="T12" fmla="*/ 18471 w 85"/>
                <a:gd name="T13" fmla="*/ 0 h 106"/>
                <a:gd name="T14" fmla="*/ 43367 w 85"/>
                <a:gd name="T15" fmla="*/ 6350 h 106"/>
                <a:gd name="T16" fmla="*/ 43367 w 85"/>
                <a:gd name="T17" fmla="*/ 6350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106">
                  <a:moveTo>
                    <a:pt x="54" y="8"/>
                  </a:moveTo>
                  <a:lnTo>
                    <a:pt x="85" y="87"/>
                  </a:lnTo>
                  <a:lnTo>
                    <a:pt x="9" y="106"/>
                  </a:lnTo>
                  <a:lnTo>
                    <a:pt x="0" y="77"/>
                  </a:lnTo>
                  <a:lnTo>
                    <a:pt x="37" y="66"/>
                  </a:lnTo>
                  <a:lnTo>
                    <a:pt x="37" y="42"/>
                  </a:lnTo>
                  <a:lnTo>
                    <a:pt x="23" y="0"/>
                  </a:lnTo>
                  <a:lnTo>
                    <a:pt x="54" y="8"/>
                  </a:lnTo>
                  <a:close/>
                </a:path>
              </a:pathLst>
            </a:custGeom>
            <a:solidFill>
              <a:srgbClr val="BF6633"/>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0" name="Freeform 79">
              <a:extLst>
                <a:ext uri="{FF2B5EF4-FFF2-40B4-BE49-F238E27FC236}">
                  <a16:creationId xmlns:a16="http://schemas.microsoft.com/office/drawing/2014/main" id="{39EAC55C-0BFE-D64B-9F28-9B07ACF0FA06}"/>
                </a:ext>
              </a:extLst>
            </p:cNvPr>
            <p:cNvSpPr>
              <a:spLocks/>
            </p:cNvSpPr>
            <p:nvPr/>
          </p:nvSpPr>
          <p:spPr bwMode="auto">
            <a:xfrm>
              <a:off x="1135063" y="3346450"/>
              <a:ext cx="73025" cy="163513"/>
            </a:xfrm>
            <a:custGeom>
              <a:avLst/>
              <a:gdLst>
                <a:gd name="T0" fmla="*/ 67528 w 93"/>
                <a:gd name="T1" fmla="*/ 157224 h 208"/>
                <a:gd name="T2" fmla="*/ 51039 w 93"/>
                <a:gd name="T3" fmla="*/ 163513 h 208"/>
                <a:gd name="T4" fmla="*/ 25127 w 93"/>
                <a:gd name="T5" fmla="*/ 163513 h 208"/>
                <a:gd name="T6" fmla="*/ 0 w 93"/>
                <a:gd name="T7" fmla="*/ 80184 h 208"/>
                <a:gd name="T8" fmla="*/ 36120 w 93"/>
                <a:gd name="T9" fmla="*/ 0 h 208"/>
                <a:gd name="T10" fmla="*/ 73025 w 93"/>
                <a:gd name="T11" fmla="*/ 114774 h 208"/>
                <a:gd name="T12" fmla="*/ 67528 w 93"/>
                <a:gd name="T13" fmla="*/ 157224 h 208"/>
                <a:gd name="T14" fmla="*/ 67528 w 93"/>
                <a:gd name="T15" fmla="*/ 157224 h 2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08">
                  <a:moveTo>
                    <a:pt x="86" y="200"/>
                  </a:moveTo>
                  <a:lnTo>
                    <a:pt x="65" y="208"/>
                  </a:lnTo>
                  <a:lnTo>
                    <a:pt x="32" y="208"/>
                  </a:lnTo>
                  <a:lnTo>
                    <a:pt x="0" y="102"/>
                  </a:lnTo>
                  <a:lnTo>
                    <a:pt x="46" y="0"/>
                  </a:lnTo>
                  <a:lnTo>
                    <a:pt x="93" y="146"/>
                  </a:lnTo>
                  <a:lnTo>
                    <a:pt x="86" y="200"/>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1" name="Freeform 80">
              <a:extLst>
                <a:ext uri="{FF2B5EF4-FFF2-40B4-BE49-F238E27FC236}">
                  <a16:creationId xmlns:a16="http://schemas.microsoft.com/office/drawing/2014/main" id="{C54E619A-EC3D-254F-A5AD-E38AF8BEEA18}"/>
                </a:ext>
              </a:extLst>
            </p:cNvPr>
            <p:cNvSpPr>
              <a:spLocks/>
            </p:cNvSpPr>
            <p:nvPr/>
          </p:nvSpPr>
          <p:spPr bwMode="auto">
            <a:xfrm>
              <a:off x="1155700" y="3290888"/>
              <a:ext cx="73025" cy="212725"/>
            </a:xfrm>
            <a:custGeom>
              <a:avLst/>
              <a:gdLst>
                <a:gd name="T0" fmla="*/ 46328 w 93"/>
                <a:gd name="T1" fmla="*/ 18909 h 270"/>
                <a:gd name="T2" fmla="*/ 32979 w 93"/>
                <a:gd name="T3" fmla="*/ 70120 h 270"/>
                <a:gd name="T4" fmla="*/ 73025 w 93"/>
                <a:gd name="T5" fmla="*/ 193816 h 270"/>
                <a:gd name="T6" fmla="*/ 47113 w 93"/>
                <a:gd name="T7" fmla="*/ 212725 h 270"/>
                <a:gd name="T8" fmla="*/ 3926 w 93"/>
                <a:gd name="T9" fmla="*/ 70120 h 270"/>
                <a:gd name="T10" fmla="*/ 0 w 93"/>
                <a:gd name="T11" fmla="*/ 0 h 270"/>
                <a:gd name="T12" fmla="*/ 46328 w 93"/>
                <a:gd name="T13" fmla="*/ 18909 h 270"/>
                <a:gd name="T14" fmla="*/ 46328 w 93"/>
                <a:gd name="T15" fmla="*/ 18909 h 2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70">
                  <a:moveTo>
                    <a:pt x="59" y="24"/>
                  </a:moveTo>
                  <a:lnTo>
                    <a:pt x="42" y="89"/>
                  </a:lnTo>
                  <a:lnTo>
                    <a:pt x="93" y="246"/>
                  </a:lnTo>
                  <a:lnTo>
                    <a:pt x="60" y="270"/>
                  </a:lnTo>
                  <a:lnTo>
                    <a:pt x="5" y="89"/>
                  </a:lnTo>
                  <a:lnTo>
                    <a:pt x="0" y="0"/>
                  </a:lnTo>
                  <a:lnTo>
                    <a:pt x="59" y="24"/>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2" name="Freeform 81">
              <a:extLst>
                <a:ext uri="{FF2B5EF4-FFF2-40B4-BE49-F238E27FC236}">
                  <a16:creationId xmlns:a16="http://schemas.microsoft.com/office/drawing/2014/main" id="{F7ABF8CF-7569-B345-82EB-798154A1A81C}"/>
                </a:ext>
              </a:extLst>
            </p:cNvPr>
            <p:cNvSpPr>
              <a:spLocks/>
            </p:cNvSpPr>
            <p:nvPr/>
          </p:nvSpPr>
          <p:spPr bwMode="auto">
            <a:xfrm>
              <a:off x="974725" y="3417888"/>
              <a:ext cx="290513" cy="471487"/>
            </a:xfrm>
            <a:custGeom>
              <a:avLst/>
              <a:gdLst>
                <a:gd name="T0" fmla="*/ 173038 w 366"/>
                <a:gd name="T1" fmla="*/ 17492 h 593"/>
                <a:gd name="T2" fmla="*/ 290513 w 366"/>
                <a:gd name="T3" fmla="*/ 409470 h 593"/>
                <a:gd name="T4" fmla="*/ 227013 w 366"/>
                <a:gd name="T5" fmla="*/ 438888 h 593"/>
                <a:gd name="T6" fmla="*/ 100806 w 366"/>
                <a:gd name="T7" fmla="*/ 471487 h 593"/>
                <a:gd name="T8" fmla="*/ 55563 w 366"/>
                <a:gd name="T9" fmla="*/ 471487 h 593"/>
                <a:gd name="T10" fmla="*/ 0 w 366"/>
                <a:gd name="T11" fmla="*/ 438888 h 593"/>
                <a:gd name="T12" fmla="*/ 13494 w 366"/>
                <a:gd name="T13" fmla="*/ 117673 h 593"/>
                <a:gd name="T14" fmla="*/ 145257 w 366"/>
                <a:gd name="T15" fmla="*/ 0 h 593"/>
                <a:gd name="T16" fmla="*/ 173038 w 366"/>
                <a:gd name="T17" fmla="*/ 17492 h 593"/>
                <a:gd name="T18" fmla="*/ 173038 w 366"/>
                <a:gd name="T19" fmla="*/ 17492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6" h="593">
                  <a:moveTo>
                    <a:pt x="218" y="22"/>
                  </a:moveTo>
                  <a:lnTo>
                    <a:pt x="366" y="515"/>
                  </a:lnTo>
                  <a:lnTo>
                    <a:pt x="286" y="552"/>
                  </a:lnTo>
                  <a:lnTo>
                    <a:pt x="127" y="593"/>
                  </a:lnTo>
                  <a:lnTo>
                    <a:pt x="70" y="593"/>
                  </a:lnTo>
                  <a:lnTo>
                    <a:pt x="0" y="552"/>
                  </a:lnTo>
                  <a:lnTo>
                    <a:pt x="17" y="148"/>
                  </a:lnTo>
                  <a:lnTo>
                    <a:pt x="183" y="0"/>
                  </a:lnTo>
                  <a:lnTo>
                    <a:pt x="218" y="22"/>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3" name="Freeform 82">
              <a:extLst>
                <a:ext uri="{FF2B5EF4-FFF2-40B4-BE49-F238E27FC236}">
                  <a16:creationId xmlns:a16="http://schemas.microsoft.com/office/drawing/2014/main" id="{66E4C1B5-599B-ED4A-A9BC-637B0AE0C7F6}"/>
                </a:ext>
              </a:extLst>
            </p:cNvPr>
            <p:cNvSpPr>
              <a:spLocks/>
            </p:cNvSpPr>
            <p:nvPr/>
          </p:nvSpPr>
          <p:spPr bwMode="auto">
            <a:xfrm>
              <a:off x="885825" y="3482975"/>
              <a:ext cx="215900" cy="409575"/>
            </a:xfrm>
            <a:custGeom>
              <a:avLst/>
              <a:gdLst>
                <a:gd name="T0" fmla="*/ 215900 w 272"/>
                <a:gd name="T1" fmla="*/ 16637 h 517"/>
                <a:gd name="T2" fmla="*/ 143669 w 272"/>
                <a:gd name="T3" fmla="*/ 45948 h 517"/>
                <a:gd name="T4" fmla="*/ 141288 w 272"/>
                <a:gd name="T5" fmla="*/ 289158 h 517"/>
                <a:gd name="T6" fmla="*/ 165894 w 272"/>
                <a:gd name="T7" fmla="*/ 311340 h 517"/>
                <a:gd name="T8" fmla="*/ 143669 w 272"/>
                <a:gd name="T9" fmla="*/ 337483 h 517"/>
                <a:gd name="T10" fmla="*/ 143669 w 272"/>
                <a:gd name="T11" fmla="*/ 405614 h 517"/>
                <a:gd name="T12" fmla="*/ 71438 w 272"/>
                <a:gd name="T13" fmla="*/ 409575 h 517"/>
                <a:gd name="T14" fmla="*/ 0 w 272"/>
                <a:gd name="T15" fmla="*/ 396107 h 517"/>
                <a:gd name="T16" fmla="*/ 40481 w 272"/>
                <a:gd name="T17" fmla="*/ 2377 h 517"/>
                <a:gd name="T18" fmla="*/ 194469 w 272"/>
                <a:gd name="T19" fmla="*/ 0 h 517"/>
                <a:gd name="T20" fmla="*/ 215900 w 272"/>
                <a:gd name="T21" fmla="*/ 16637 h 517"/>
                <a:gd name="T22" fmla="*/ 215900 w 272"/>
                <a:gd name="T23" fmla="*/ 16637 h 5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2" h="517">
                  <a:moveTo>
                    <a:pt x="272" y="21"/>
                  </a:moveTo>
                  <a:lnTo>
                    <a:pt x="181" y="58"/>
                  </a:lnTo>
                  <a:lnTo>
                    <a:pt x="178" y="365"/>
                  </a:lnTo>
                  <a:lnTo>
                    <a:pt x="209" y="393"/>
                  </a:lnTo>
                  <a:lnTo>
                    <a:pt x="181" y="426"/>
                  </a:lnTo>
                  <a:lnTo>
                    <a:pt x="181" y="512"/>
                  </a:lnTo>
                  <a:lnTo>
                    <a:pt x="90" y="517"/>
                  </a:lnTo>
                  <a:lnTo>
                    <a:pt x="0" y="500"/>
                  </a:lnTo>
                  <a:lnTo>
                    <a:pt x="51" y="3"/>
                  </a:lnTo>
                  <a:lnTo>
                    <a:pt x="245" y="0"/>
                  </a:lnTo>
                  <a:lnTo>
                    <a:pt x="272" y="21"/>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4" name="Freeform 83">
              <a:extLst>
                <a:ext uri="{FF2B5EF4-FFF2-40B4-BE49-F238E27FC236}">
                  <a16:creationId xmlns:a16="http://schemas.microsoft.com/office/drawing/2014/main" id="{ADDB9A19-AA85-F64B-B62D-04D7CA6F5A9E}"/>
                </a:ext>
              </a:extLst>
            </p:cNvPr>
            <p:cNvSpPr>
              <a:spLocks/>
            </p:cNvSpPr>
            <p:nvPr/>
          </p:nvSpPr>
          <p:spPr bwMode="auto">
            <a:xfrm>
              <a:off x="1141413" y="3300413"/>
              <a:ext cx="33337" cy="107950"/>
            </a:xfrm>
            <a:custGeom>
              <a:avLst/>
              <a:gdLst>
                <a:gd name="T0" fmla="*/ 10079 w 43"/>
                <a:gd name="T1" fmla="*/ 19050 h 136"/>
                <a:gd name="T2" fmla="*/ 0 w 43"/>
                <a:gd name="T3" fmla="*/ 107950 h 136"/>
                <a:gd name="T4" fmla="*/ 11629 w 43"/>
                <a:gd name="T5" fmla="*/ 107950 h 136"/>
                <a:gd name="T6" fmla="*/ 33337 w 43"/>
                <a:gd name="T7" fmla="*/ 21431 h 136"/>
                <a:gd name="T8" fmla="*/ 13180 w 43"/>
                <a:gd name="T9" fmla="*/ 0 h 136"/>
                <a:gd name="T10" fmla="*/ 10079 w 43"/>
                <a:gd name="T11" fmla="*/ 19050 h 136"/>
                <a:gd name="T12" fmla="*/ 10079 w 43"/>
                <a:gd name="T13" fmla="*/ 19050 h 1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 h="136">
                  <a:moveTo>
                    <a:pt x="13" y="24"/>
                  </a:moveTo>
                  <a:lnTo>
                    <a:pt x="0" y="136"/>
                  </a:lnTo>
                  <a:lnTo>
                    <a:pt x="15" y="136"/>
                  </a:lnTo>
                  <a:lnTo>
                    <a:pt x="43" y="27"/>
                  </a:lnTo>
                  <a:lnTo>
                    <a:pt x="17" y="0"/>
                  </a:lnTo>
                  <a:lnTo>
                    <a:pt x="13" y="24"/>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5" name="Freeform 84">
              <a:extLst>
                <a:ext uri="{FF2B5EF4-FFF2-40B4-BE49-F238E27FC236}">
                  <a16:creationId xmlns:a16="http://schemas.microsoft.com/office/drawing/2014/main" id="{7F7AB26B-6C80-244D-9E0A-D5AD99A18F32}"/>
                </a:ext>
              </a:extLst>
            </p:cNvPr>
            <p:cNvSpPr>
              <a:spLocks/>
            </p:cNvSpPr>
            <p:nvPr/>
          </p:nvSpPr>
          <p:spPr bwMode="auto">
            <a:xfrm>
              <a:off x="1119188" y="3400425"/>
              <a:ext cx="34925" cy="34925"/>
            </a:xfrm>
            <a:custGeom>
              <a:avLst/>
              <a:gdLst>
                <a:gd name="T0" fmla="*/ 4061 w 43"/>
                <a:gd name="T1" fmla="*/ 0 h 44"/>
                <a:gd name="T2" fmla="*/ 34925 w 43"/>
                <a:gd name="T3" fmla="*/ 3969 h 44"/>
                <a:gd name="T4" fmla="*/ 28427 w 43"/>
                <a:gd name="T5" fmla="*/ 34925 h 44"/>
                <a:gd name="T6" fmla="*/ 0 w 43"/>
                <a:gd name="T7" fmla="*/ 33338 h 44"/>
                <a:gd name="T8" fmla="*/ 4061 w 43"/>
                <a:gd name="T9" fmla="*/ 0 h 44"/>
                <a:gd name="T10" fmla="*/ 4061 w 43"/>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44">
                  <a:moveTo>
                    <a:pt x="5" y="0"/>
                  </a:moveTo>
                  <a:lnTo>
                    <a:pt x="43" y="5"/>
                  </a:lnTo>
                  <a:lnTo>
                    <a:pt x="35" y="44"/>
                  </a:lnTo>
                  <a:lnTo>
                    <a:pt x="0" y="42"/>
                  </a:lnTo>
                  <a:lnTo>
                    <a:pt x="5"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6" name="Freeform 85">
              <a:extLst>
                <a:ext uri="{FF2B5EF4-FFF2-40B4-BE49-F238E27FC236}">
                  <a16:creationId xmlns:a16="http://schemas.microsoft.com/office/drawing/2014/main" id="{066D793D-7965-E74D-9C6E-EDD5276BEFA4}"/>
                </a:ext>
              </a:extLst>
            </p:cNvPr>
            <p:cNvSpPr>
              <a:spLocks/>
            </p:cNvSpPr>
            <p:nvPr/>
          </p:nvSpPr>
          <p:spPr bwMode="auto">
            <a:xfrm>
              <a:off x="966788" y="3303588"/>
              <a:ext cx="168275" cy="203200"/>
            </a:xfrm>
            <a:custGeom>
              <a:avLst/>
              <a:gdLst>
                <a:gd name="T0" fmla="*/ 168275 w 212"/>
                <a:gd name="T1" fmla="*/ 55132 h 258"/>
                <a:gd name="T2" fmla="*/ 167481 w 212"/>
                <a:gd name="T3" fmla="*/ 55919 h 258"/>
                <a:gd name="T4" fmla="*/ 167481 w 212"/>
                <a:gd name="T5" fmla="*/ 59070 h 258"/>
                <a:gd name="T6" fmla="*/ 167481 w 212"/>
                <a:gd name="T7" fmla="*/ 63008 h 258"/>
                <a:gd name="T8" fmla="*/ 167481 w 212"/>
                <a:gd name="T9" fmla="*/ 69309 h 258"/>
                <a:gd name="T10" fmla="*/ 166688 w 212"/>
                <a:gd name="T11" fmla="*/ 76397 h 258"/>
                <a:gd name="T12" fmla="*/ 166688 w 212"/>
                <a:gd name="T13" fmla="*/ 85060 h 258"/>
                <a:gd name="T14" fmla="*/ 165894 w 212"/>
                <a:gd name="T15" fmla="*/ 93724 h 258"/>
                <a:gd name="T16" fmla="*/ 165100 w 212"/>
                <a:gd name="T17" fmla="*/ 104750 h 258"/>
                <a:gd name="T18" fmla="*/ 162719 w 212"/>
                <a:gd name="T19" fmla="*/ 114989 h 258"/>
                <a:gd name="T20" fmla="*/ 160338 w 212"/>
                <a:gd name="T21" fmla="*/ 126016 h 258"/>
                <a:gd name="T22" fmla="*/ 157956 w 212"/>
                <a:gd name="T23" fmla="*/ 137829 h 258"/>
                <a:gd name="T24" fmla="*/ 155575 w 212"/>
                <a:gd name="T25" fmla="*/ 149643 h 258"/>
                <a:gd name="T26" fmla="*/ 150813 w 212"/>
                <a:gd name="T27" fmla="*/ 160670 h 258"/>
                <a:gd name="T28" fmla="*/ 146050 w 212"/>
                <a:gd name="T29" fmla="*/ 172484 h 258"/>
                <a:gd name="T30" fmla="*/ 140494 w 212"/>
                <a:gd name="T31" fmla="*/ 182722 h 258"/>
                <a:gd name="T32" fmla="*/ 134938 w 212"/>
                <a:gd name="T33" fmla="*/ 194536 h 258"/>
                <a:gd name="T34" fmla="*/ 30163 w 212"/>
                <a:gd name="T35" fmla="*/ 203200 h 258"/>
                <a:gd name="T36" fmla="*/ 0 w 212"/>
                <a:gd name="T37" fmla="*/ 140192 h 258"/>
                <a:gd name="T38" fmla="*/ 3969 w 212"/>
                <a:gd name="T39" fmla="*/ 25203 h 258"/>
                <a:gd name="T40" fmla="*/ 53975 w 212"/>
                <a:gd name="T41" fmla="*/ 0 h 258"/>
                <a:gd name="T42" fmla="*/ 138906 w 212"/>
                <a:gd name="T43" fmla="*/ 29929 h 258"/>
                <a:gd name="T44" fmla="*/ 168275 w 212"/>
                <a:gd name="T45" fmla="*/ 55132 h 258"/>
                <a:gd name="T46" fmla="*/ 168275 w 212"/>
                <a:gd name="T47" fmla="*/ 55132 h 2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258">
                  <a:moveTo>
                    <a:pt x="212" y="70"/>
                  </a:moveTo>
                  <a:lnTo>
                    <a:pt x="211" y="71"/>
                  </a:lnTo>
                  <a:lnTo>
                    <a:pt x="211" y="75"/>
                  </a:lnTo>
                  <a:lnTo>
                    <a:pt x="211" y="80"/>
                  </a:lnTo>
                  <a:lnTo>
                    <a:pt x="211" y="88"/>
                  </a:lnTo>
                  <a:lnTo>
                    <a:pt x="210" y="97"/>
                  </a:lnTo>
                  <a:lnTo>
                    <a:pt x="210" y="108"/>
                  </a:lnTo>
                  <a:lnTo>
                    <a:pt x="209" y="119"/>
                  </a:lnTo>
                  <a:lnTo>
                    <a:pt x="208" y="133"/>
                  </a:lnTo>
                  <a:lnTo>
                    <a:pt x="205" y="146"/>
                  </a:lnTo>
                  <a:lnTo>
                    <a:pt x="202" y="160"/>
                  </a:lnTo>
                  <a:lnTo>
                    <a:pt x="199" y="175"/>
                  </a:lnTo>
                  <a:lnTo>
                    <a:pt x="196" y="190"/>
                  </a:lnTo>
                  <a:lnTo>
                    <a:pt x="190" y="204"/>
                  </a:lnTo>
                  <a:lnTo>
                    <a:pt x="184" y="219"/>
                  </a:lnTo>
                  <a:lnTo>
                    <a:pt x="177" y="232"/>
                  </a:lnTo>
                  <a:lnTo>
                    <a:pt x="170" y="247"/>
                  </a:lnTo>
                  <a:lnTo>
                    <a:pt x="38" y="258"/>
                  </a:lnTo>
                  <a:lnTo>
                    <a:pt x="0" y="178"/>
                  </a:lnTo>
                  <a:lnTo>
                    <a:pt x="5" y="32"/>
                  </a:lnTo>
                  <a:lnTo>
                    <a:pt x="68" y="0"/>
                  </a:lnTo>
                  <a:lnTo>
                    <a:pt x="175" y="38"/>
                  </a:lnTo>
                  <a:lnTo>
                    <a:pt x="212" y="7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7" name="Freeform 86">
              <a:extLst>
                <a:ext uri="{FF2B5EF4-FFF2-40B4-BE49-F238E27FC236}">
                  <a16:creationId xmlns:a16="http://schemas.microsoft.com/office/drawing/2014/main" id="{CAAD3CCC-8E45-2348-81BB-82D500D3A41F}"/>
                </a:ext>
              </a:extLst>
            </p:cNvPr>
            <p:cNvSpPr>
              <a:spLocks/>
            </p:cNvSpPr>
            <p:nvPr/>
          </p:nvSpPr>
          <p:spPr bwMode="auto">
            <a:xfrm>
              <a:off x="1135063" y="2944813"/>
              <a:ext cx="87312" cy="295275"/>
            </a:xfrm>
            <a:custGeom>
              <a:avLst/>
              <a:gdLst>
                <a:gd name="T0" fmla="*/ 0 w 110"/>
                <a:gd name="T1" fmla="*/ 0 h 372"/>
                <a:gd name="T2" fmla="*/ 0 w 110"/>
                <a:gd name="T3" fmla="*/ 2381 h 372"/>
                <a:gd name="T4" fmla="*/ 794 w 110"/>
                <a:gd name="T5" fmla="*/ 8731 h 372"/>
                <a:gd name="T6" fmla="*/ 1587 w 110"/>
                <a:gd name="T7" fmla="*/ 19050 h 372"/>
                <a:gd name="T8" fmla="*/ 3175 w 110"/>
                <a:gd name="T9" fmla="*/ 34131 h 372"/>
                <a:gd name="T10" fmla="*/ 3969 w 110"/>
                <a:gd name="T11" fmla="*/ 50800 h 372"/>
                <a:gd name="T12" fmla="*/ 6350 w 110"/>
                <a:gd name="T13" fmla="*/ 69850 h 372"/>
                <a:gd name="T14" fmla="*/ 7937 w 110"/>
                <a:gd name="T15" fmla="*/ 92075 h 372"/>
                <a:gd name="T16" fmla="*/ 9525 w 110"/>
                <a:gd name="T17" fmla="*/ 115094 h 372"/>
                <a:gd name="T18" fmla="*/ 10319 w 110"/>
                <a:gd name="T19" fmla="*/ 138906 h 372"/>
                <a:gd name="T20" fmla="*/ 11906 w 110"/>
                <a:gd name="T21" fmla="*/ 162719 h 372"/>
                <a:gd name="T22" fmla="*/ 12700 w 110"/>
                <a:gd name="T23" fmla="*/ 186531 h 372"/>
                <a:gd name="T24" fmla="*/ 13494 w 110"/>
                <a:gd name="T25" fmla="*/ 210344 h 372"/>
                <a:gd name="T26" fmla="*/ 12700 w 110"/>
                <a:gd name="T27" fmla="*/ 231775 h 372"/>
                <a:gd name="T28" fmla="*/ 11112 w 110"/>
                <a:gd name="T29" fmla="*/ 251619 h 372"/>
                <a:gd name="T30" fmla="*/ 9525 w 110"/>
                <a:gd name="T31" fmla="*/ 271463 h 372"/>
                <a:gd name="T32" fmla="*/ 7144 w 110"/>
                <a:gd name="T33" fmla="*/ 287338 h 372"/>
                <a:gd name="T34" fmla="*/ 40481 w 110"/>
                <a:gd name="T35" fmla="*/ 295275 h 372"/>
                <a:gd name="T36" fmla="*/ 50006 w 110"/>
                <a:gd name="T37" fmla="*/ 289719 h 372"/>
                <a:gd name="T38" fmla="*/ 69850 w 110"/>
                <a:gd name="T39" fmla="*/ 277813 h 372"/>
                <a:gd name="T40" fmla="*/ 87312 w 110"/>
                <a:gd name="T41" fmla="*/ 73025 h 372"/>
                <a:gd name="T42" fmla="*/ 0 w 110"/>
                <a:gd name="T43" fmla="*/ 0 h 372"/>
                <a:gd name="T44" fmla="*/ 0 w 110"/>
                <a:gd name="T45" fmla="*/ 0 h 3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0" h="372">
                  <a:moveTo>
                    <a:pt x="0" y="0"/>
                  </a:moveTo>
                  <a:lnTo>
                    <a:pt x="0" y="3"/>
                  </a:lnTo>
                  <a:lnTo>
                    <a:pt x="1" y="11"/>
                  </a:lnTo>
                  <a:lnTo>
                    <a:pt x="2" y="24"/>
                  </a:lnTo>
                  <a:lnTo>
                    <a:pt x="4" y="43"/>
                  </a:lnTo>
                  <a:lnTo>
                    <a:pt x="5" y="64"/>
                  </a:lnTo>
                  <a:lnTo>
                    <a:pt x="8" y="88"/>
                  </a:lnTo>
                  <a:lnTo>
                    <a:pt x="10" y="116"/>
                  </a:lnTo>
                  <a:lnTo>
                    <a:pt x="12" y="145"/>
                  </a:lnTo>
                  <a:lnTo>
                    <a:pt x="13" y="175"/>
                  </a:lnTo>
                  <a:lnTo>
                    <a:pt x="15" y="205"/>
                  </a:lnTo>
                  <a:lnTo>
                    <a:pt x="16" y="235"/>
                  </a:lnTo>
                  <a:lnTo>
                    <a:pt x="17" y="265"/>
                  </a:lnTo>
                  <a:lnTo>
                    <a:pt x="16" y="292"/>
                  </a:lnTo>
                  <a:lnTo>
                    <a:pt x="14" y="317"/>
                  </a:lnTo>
                  <a:lnTo>
                    <a:pt x="12" y="342"/>
                  </a:lnTo>
                  <a:lnTo>
                    <a:pt x="9" y="362"/>
                  </a:lnTo>
                  <a:lnTo>
                    <a:pt x="51" y="372"/>
                  </a:lnTo>
                  <a:lnTo>
                    <a:pt x="63" y="365"/>
                  </a:lnTo>
                  <a:lnTo>
                    <a:pt x="88" y="350"/>
                  </a:lnTo>
                  <a:lnTo>
                    <a:pt x="110" y="92"/>
                  </a:lnTo>
                  <a:lnTo>
                    <a:pt x="0" y="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8" name="Freeform 87">
              <a:extLst>
                <a:ext uri="{FF2B5EF4-FFF2-40B4-BE49-F238E27FC236}">
                  <a16:creationId xmlns:a16="http://schemas.microsoft.com/office/drawing/2014/main" id="{CBE94F1F-C342-BD43-A84C-F94DAD25A217}"/>
                </a:ext>
              </a:extLst>
            </p:cNvPr>
            <p:cNvSpPr>
              <a:spLocks/>
            </p:cNvSpPr>
            <p:nvPr/>
          </p:nvSpPr>
          <p:spPr bwMode="auto">
            <a:xfrm>
              <a:off x="1157288" y="3017838"/>
              <a:ext cx="19050" cy="215900"/>
            </a:xfrm>
            <a:custGeom>
              <a:avLst/>
              <a:gdLst>
                <a:gd name="T0" fmla="*/ 0 w 25"/>
                <a:gd name="T1" fmla="*/ 208782 h 273"/>
                <a:gd name="T2" fmla="*/ 15240 w 25"/>
                <a:gd name="T3" fmla="*/ 0 h 273"/>
                <a:gd name="T4" fmla="*/ 15240 w 25"/>
                <a:gd name="T5" fmla="*/ 1582 h 273"/>
                <a:gd name="T6" fmla="*/ 15240 w 25"/>
                <a:gd name="T7" fmla="*/ 3954 h 273"/>
                <a:gd name="T8" fmla="*/ 16002 w 25"/>
                <a:gd name="T9" fmla="*/ 7908 h 273"/>
                <a:gd name="T10" fmla="*/ 16764 w 25"/>
                <a:gd name="T11" fmla="*/ 13444 h 273"/>
                <a:gd name="T12" fmla="*/ 17526 w 25"/>
                <a:gd name="T13" fmla="*/ 20562 h 273"/>
                <a:gd name="T14" fmla="*/ 17526 w 25"/>
                <a:gd name="T15" fmla="*/ 30052 h 273"/>
                <a:gd name="T16" fmla="*/ 18288 w 25"/>
                <a:gd name="T17" fmla="*/ 41124 h 273"/>
                <a:gd name="T18" fmla="*/ 18288 w 25"/>
                <a:gd name="T19" fmla="*/ 54568 h 273"/>
                <a:gd name="T20" fmla="*/ 19050 w 25"/>
                <a:gd name="T21" fmla="*/ 69594 h 273"/>
                <a:gd name="T22" fmla="*/ 18288 w 25"/>
                <a:gd name="T23" fmla="*/ 86993 h 273"/>
                <a:gd name="T24" fmla="*/ 18288 w 25"/>
                <a:gd name="T25" fmla="*/ 107555 h 273"/>
                <a:gd name="T26" fmla="*/ 17526 w 25"/>
                <a:gd name="T27" fmla="*/ 128907 h 273"/>
                <a:gd name="T28" fmla="*/ 16002 w 25"/>
                <a:gd name="T29" fmla="*/ 155005 h 273"/>
                <a:gd name="T30" fmla="*/ 14478 w 25"/>
                <a:gd name="T31" fmla="*/ 183475 h 273"/>
                <a:gd name="T32" fmla="*/ 12954 w 25"/>
                <a:gd name="T33" fmla="*/ 215900 h 273"/>
                <a:gd name="T34" fmla="*/ 0 w 25"/>
                <a:gd name="T35" fmla="*/ 208782 h 273"/>
                <a:gd name="T36" fmla="*/ 0 w 25"/>
                <a:gd name="T37" fmla="*/ 208782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273">
                  <a:moveTo>
                    <a:pt x="0" y="264"/>
                  </a:moveTo>
                  <a:lnTo>
                    <a:pt x="20" y="0"/>
                  </a:lnTo>
                  <a:lnTo>
                    <a:pt x="20" y="2"/>
                  </a:lnTo>
                  <a:lnTo>
                    <a:pt x="20" y="5"/>
                  </a:lnTo>
                  <a:lnTo>
                    <a:pt x="21" y="10"/>
                  </a:lnTo>
                  <a:lnTo>
                    <a:pt x="22" y="17"/>
                  </a:lnTo>
                  <a:lnTo>
                    <a:pt x="23" y="26"/>
                  </a:lnTo>
                  <a:lnTo>
                    <a:pt x="23" y="38"/>
                  </a:lnTo>
                  <a:lnTo>
                    <a:pt x="24" y="52"/>
                  </a:lnTo>
                  <a:lnTo>
                    <a:pt x="24" y="69"/>
                  </a:lnTo>
                  <a:lnTo>
                    <a:pt x="25" y="88"/>
                  </a:lnTo>
                  <a:lnTo>
                    <a:pt x="24" y="110"/>
                  </a:lnTo>
                  <a:lnTo>
                    <a:pt x="24" y="136"/>
                  </a:lnTo>
                  <a:lnTo>
                    <a:pt x="23" y="163"/>
                  </a:lnTo>
                  <a:lnTo>
                    <a:pt x="21" y="196"/>
                  </a:lnTo>
                  <a:lnTo>
                    <a:pt x="19" y="232"/>
                  </a:lnTo>
                  <a:lnTo>
                    <a:pt x="17" y="273"/>
                  </a:lnTo>
                  <a:lnTo>
                    <a:pt x="0" y="264"/>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69" name="Freeform 88">
              <a:extLst>
                <a:ext uri="{FF2B5EF4-FFF2-40B4-BE49-F238E27FC236}">
                  <a16:creationId xmlns:a16="http://schemas.microsoft.com/office/drawing/2014/main" id="{C5F25750-36E4-BA44-A5D8-63FDC9B1C4AF}"/>
                </a:ext>
              </a:extLst>
            </p:cNvPr>
            <p:cNvSpPr>
              <a:spLocks/>
            </p:cNvSpPr>
            <p:nvPr/>
          </p:nvSpPr>
          <p:spPr bwMode="auto">
            <a:xfrm>
              <a:off x="1066800" y="2638425"/>
              <a:ext cx="157163" cy="317500"/>
            </a:xfrm>
            <a:custGeom>
              <a:avLst/>
              <a:gdLst>
                <a:gd name="T0" fmla="*/ 119063 w 198"/>
                <a:gd name="T1" fmla="*/ 242094 h 400"/>
                <a:gd name="T2" fmla="*/ 157163 w 198"/>
                <a:gd name="T3" fmla="*/ 31750 h 400"/>
                <a:gd name="T4" fmla="*/ 123825 w 198"/>
                <a:gd name="T5" fmla="*/ 0 h 400"/>
                <a:gd name="T6" fmla="*/ 69056 w 198"/>
                <a:gd name="T7" fmla="*/ 3969 h 400"/>
                <a:gd name="T8" fmla="*/ 7144 w 198"/>
                <a:gd name="T9" fmla="*/ 204788 h 400"/>
                <a:gd name="T10" fmla="*/ 0 w 198"/>
                <a:gd name="T11" fmla="*/ 269081 h 400"/>
                <a:gd name="T12" fmla="*/ 11906 w 198"/>
                <a:gd name="T13" fmla="*/ 295275 h 400"/>
                <a:gd name="T14" fmla="*/ 51594 w 198"/>
                <a:gd name="T15" fmla="*/ 317500 h 400"/>
                <a:gd name="T16" fmla="*/ 67469 w 198"/>
                <a:gd name="T17" fmla="*/ 306388 h 400"/>
                <a:gd name="T18" fmla="*/ 57150 w 198"/>
                <a:gd name="T19" fmla="*/ 246856 h 400"/>
                <a:gd name="T20" fmla="*/ 92869 w 198"/>
                <a:gd name="T21" fmla="*/ 251619 h 400"/>
                <a:gd name="T22" fmla="*/ 119063 w 198"/>
                <a:gd name="T23" fmla="*/ 242094 h 400"/>
                <a:gd name="T24" fmla="*/ 119063 w 198"/>
                <a:gd name="T25" fmla="*/ 242094 h 4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 h="400">
                  <a:moveTo>
                    <a:pt x="150" y="305"/>
                  </a:moveTo>
                  <a:lnTo>
                    <a:pt x="198" y="40"/>
                  </a:lnTo>
                  <a:lnTo>
                    <a:pt x="156" y="0"/>
                  </a:lnTo>
                  <a:lnTo>
                    <a:pt x="87" y="5"/>
                  </a:lnTo>
                  <a:lnTo>
                    <a:pt x="9" y="258"/>
                  </a:lnTo>
                  <a:lnTo>
                    <a:pt x="0" y="339"/>
                  </a:lnTo>
                  <a:lnTo>
                    <a:pt x="15" y="372"/>
                  </a:lnTo>
                  <a:lnTo>
                    <a:pt x="65" y="400"/>
                  </a:lnTo>
                  <a:lnTo>
                    <a:pt x="85" y="386"/>
                  </a:lnTo>
                  <a:lnTo>
                    <a:pt x="72" y="311"/>
                  </a:lnTo>
                  <a:lnTo>
                    <a:pt x="117" y="317"/>
                  </a:lnTo>
                  <a:lnTo>
                    <a:pt x="150" y="305"/>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0" name="Freeform 89">
              <a:extLst>
                <a:ext uri="{FF2B5EF4-FFF2-40B4-BE49-F238E27FC236}">
                  <a16:creationId xmlns:a16="http://schemas.microsoft.com/office/drawing/2014/main" id="{8C296347-7685-B744-9483-F47F725618E6}"/>
                </a:ext>
              </a:extLst>
            </p:cNvPr>
            <p:cNvSpPr>
              <a:spLocks/>
            </p:cNvSpPr>
            <p:nvPr/>
          </p:nvSpPr>
          <p:spPr bwMode="auto">
            <a:xfrm>
              <a:off x="1011238" y="2651125"/>
              <a:ext cx="174625" cy="282575"/>
            </a:xfrm>
            <a:custGeom>
              <a:avLst/>
              <a:gdLst>
                <a:gd name="T0" fmla="*/ 150130 w 221"/>
                <a:gd name="T1" fmla="*/ 796 h 355"/>
                <a:gd name="T2" fmla="*/ 146179 w 221"/>
                <a:gd name="T3" fmla="*/ 9552 h 355"/>
                <a:gd name="T4" fmla="*/ 140648 w 221"/>
                <a:gd name="T5" fmla="*/ 24676 h 355"/>
                <a:gd name="T6" fmla="*/ 134327 w 221"/>
                <a:gd name="T7" fmla="*/ 44575 h 355"/>
                <a:gd name="T8" fmla="*/ 129586 w 221"/>
                <a:gd name="T9" fmla="*/ 67659 h 355"/>
                <a:gd name="T10" fmla="*/ 126425 w 221"/>
                <a:gd name="T11" fmla="*/ 90742 h 355"/>
                <a:gd name="T12" fmla="*/ 128796 w 221"/>
                <a:gd name="T13" fmla="*/ 112234 h 355"/>
                <a:gd name="T14" fmla="*/ 136697 w 221"/>
                <a:gd name="T15" fmla="*/ 129746 h 355"/>
                <a:gd name="T16" fmla="*/ 142229 w 221"/>
                <a:gd name="T17" fmla="*/ 136910 h 355"/>
                <a:gd name="T18" fmla="*/ 137488 w 221"/>
                <a:gd name="T19" fmla="*/ 137706 h 355"/>
                <a:gd name="T20" fmla="*/ 130376 w 221"/>
                <a:gd name="T21" fmla="*/ 141685 h 355"/>
                <a:gd name="T22" fmla="*/ 122475 w 221"/>
                <a:gd name="T23" fmla="*/ 148053 h 355"/>
                <a:gd name="T24" fmla="*/ 114573 w 221"/>
                <a:gd name="T25" fmla="*/ 156013 h 355"/>
                <a:gd name="T26" fmla="*/ 107462 w 221"/>
                <a:gd name="T27" fmla="*/ 166361 h 355"/>
                <a:gd name="T28" fmla="*/ 103511 w 221"/>
                <a:gd name="T29" fmla="*/ 180689 h 355"/>
                <a:gd name="T30" fmla="*/ 104301 w 221"/>
                <a:gd name="T31" fmla="*/ 197405 h 355"/>
                <a:gd name="T32" fmla="*/ 108252 w 221"/>
                <a:gd name="T33" fmla="*/ 208548 h 355"/>
                <a:gd name="T34" fmla="*/ 113783 w 221"/>
                <a:gd name="T35" fmla="*/ 210936 h 355"/>
                <a:gd name="T36" fmla="*/ 121684 w 221"/>
                <a:gd name="T37" fmla="*/ 214916 h 355"/>
                <a:gd name="T38" fmla="*/ 131166 w 221"/>
                <a:gd name="T39" fmla="*/ 219692 h 355"/>
                <a:gd name="T40" fmla="*/ 141438 w 221"/>
                <a:gd name="T41" fmla="*/ 222876 h 355"/>
                <a:gd name="T42" fmla="*/ 153291 w 221"/>
                <a:gd name="T43" fmla="*/ 226856 h 355"/>
                <a:gd name="T44" fmla="*/ 164353 w 221"/>
                <a:gd name="T45" fmla="*/ 229244 h 355"/>
                <a:gd name="T46" fmla="*/ 174625 w 221"/>
                <a:gd name="T47" fmla="*/ 229244 h 355"/>
                <a:gd name="T48" fmla="*/ 160402 w 221"/>
                <a:gd name="T49" fmla="*/ 248348 h 355"/>
                <a:gd name="T50" fmla="*/ 155661 w 221"/>
                <a:gd name="T51" fmla="*/ 246756 h 355"/>
                <a:gd name="T52" fmla="*/ 148550 w 221"/>
                <a:gd name="T53" fmla="*/ 245960 h 355"/>
                <a:gd name="T54" fmla="*/ 139858 w 221"/>
                <a:gd name="T55" fmla="*/ 243572 h 355"/>
                <a:gd name="T56" fmla="*/ 128796 w 221"/>
                <a:gd name="T57" fmla="*/ 240388 h 355"/>
                <a:gd name="T58" fmla="*/ 116943 w 221"/>
                <a:gd name="T59" fmla="*/ 236408 h 355"/>
                <a:gd name="T60" fmla="*/ 104301 w 221"/>
                <a:gd name="T61" fmla="*/ 232428 h 355"/>
                <a:gd name="T62" fmla="*/ 92449 w 221"/>
                <a:gd name="T63" fmla="*/ 226060 h 355"/>
                <a:gd name="T64" fmla="*/ 85337 w 221"/>
                <a:gd name="T65" fmla="*/ 224468 h 355"/>
                <a:gd name="T66" fmla="*/ 79806 w 221"/>
                <a:gd name="T67" fmla="*/ 229244 h 355"/>
                <a:gd name="T68" fmla="*/ 75855 w 221"/>
                <a:gd name="T69" fmla="*/ 234816 h 355"/>
                <a:gd name="T70" fmla="*/ 71904 w 221"/>
                <a:gd name="T71" fmla="*/ 242776 h 355"/>
                <a:gd name="T72" fmla="*/ 68744 w 221"/>
                <a:gd name="T73" fmla="*/ 252328 h 355"/>
                <a:gd name="T74" fmla="*/ 66373 w 221"/>
                <a:gd name="T75" fmla="*/ 262675 h 355"/>
                <a:gd name="T76" fmla="*/ 66373 w 221"/>
                <a:gd name="T77" fmla="*/ 274615 h 355"/>
                <a:gd name="T78" fmla="*/ 32396 w 221"/>
                <a:gd name="T79" fmla="*/ 245164 h 355"/>
                <a:gd name="T80" fmla="*/ 0 w 221"/>
                <a:gd name="T81" fmla="*/ 111438 h 355"/>
                <a:gd name="T82" fmla="*/ 150920 w 221"/>
                <a:gd name="T83" fmla="*/ 0 h 35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 h="355">
                  <a:moveTo>
                    <a:pt x="191" y="0"/>
                  </a:moveTo>
                  <a:lnTo>
                    <a:pt x="190" y="1"/>
                  </a:lnTo>
                  <a:lnTo>
                    <a:pt x="188" y="5"/>
                  </a:lnTo>
                  <a:lnTo>
                    <a:pt x="185" y="12"/>
                  </a:lnTo>
                  <a:lnTo>
                    <a:pt x="182" y="21"/>
                  </a:lnTo>
                  <a:lnTo>
                    <a:pt x="178" y="31"/>
                  </a:lnTo>
                  <a:lnTo>
                    <a:pt x="174" y="43"/>
                  </a:lnTo>
                  <a:lnTo>
                    <a:pt x="170" y="56"/>
                  </a:lnTo>
                  <a:lnTo>
                    <a:pt x="167" y="71"/>
                  </a:lnTo>
                  <a:lnTo>
                    <a:pt x="164" y="85"/>
                  </a:lnTo>
                  <a:lnTo>
                    <a:pt x="161" y="100"/>
                  </a:lnTo>
                  <a:lnTo>
                    <a:pt x="160" y="114"/>
                  </a:lnTo>
                  <a:lnTo>
                    <a:pt x="161" y="128"/>
                  </a:lnTo>
                  <a:lnTo>
                    <a:pt x="163" y="141"/>
                  </a:lnTo>
                  <a:lnTo>
                    <a:pt x="167" y="153"/>
                  </a:lnTo>
                  <a:lnTo>
                    <a:pt x="173" y="163"/>
                  </a:lnTo>
                  <a:lnTo>
                    <a:pt x="181" y="172"/>
                  </a:lnTo>
                  <a:lnTo>
                    <a:pt x="180" y="172"/>
                  </a:lnTo>
                  <a:lnTo>
                    <a:pt x="178" y="172"/>
                  </a:lnTo>
                  <a:lnTo>
                    <a:pt x="174" y="173"/>
                  </a:lnTo>
                  <a:lnTo>
                    <a:pt x="170" y="177"/>
                  </a:lnTo>
                  <a:lnTo>
                    <a:pt x="165" y="178"/>
                  </a:lnTo>
                  <a:lnTo>
                    <a:pt x="160" y="182"/>
                  </a:lnTo>
                  <a:lnTo>
                    <a:pt x="155" y="186"/>
                  </a:lnTo>
                  <a:lnTo>
                    <a:pt x="150" y="191"/>
                  </a:lnTo>
                  <a:lnTo>
                    <a:pt x="145" y="196"/>
                  </a:lnTo>
                  <a:lnTo>
                    <a:pt x="140" y="202"/>
                  </a:lnTo>
                  <a:lnTo>
                    <a:pt x="136" y="209"/>
                  </a:lnTo>
                  <a:lnTo>
                    <a:pt x="133" y="218"/>
                  </a:lnTo>
                  <a:lnTo>
                    <a:pt x="131" y="227"/>
                  </a:lnTo>
                  <a:lnTo>
                    <a:pt x="131" y="237"/>
                  </a:lnTo>
                  <a:lnTo>
                    <a:pt x="132" y="248"/>
                  </a:lnTo>
                  <a:lnTo>
                    <a:pt x="136" y="261"/>
                  </a:lnTo>
                  <a:lnTo>
                    <a:pt x="137" y="262"/>
                  </a:lnTo>
                  <a:lnTo>
                    <a:pt x="140" y="263"/>
                  </a:lnTo>
                  <a:lnTo>
                    <a:pt x="144" y="265"/>
                  </a:lnTo>
                  <a:lnTo>
                    <a:pt x="148" y="267"/>
                  </a:lnTo>
                  <a:lnTo>
                    <a:pt x="154" y="270"/>
                  </a:lnTo>
                  <a:lnTo>
                    <a:pt x="160" y="272"/>
                  </a:lnTo>
                  <a:lnTo>
                    <a:pt x="166" y="276"/>
                  </a:lnTo>
                  <a:lnTo>
                    <a:pt x="173" y="278"/>
                  </a:lnTo>
                  <a:lnTo>
                    <a:pt x="179" y="280"/>
                  </a:lnTo>
                  <a:lnTo>
                    <a:pt x="186" y="282"/>
                  </a:lnTo>
                  <a:lnTo>
                    <a:pt x="194" y="285"/>
                  </a:lnTo>
                  <a:lnTo>
                    <a:pt x="201" y="286"/>
                  </a:lnTo>
                  <a:lnTo>
                    <a:pt x="208" y="288"/>
                  </a:lnTo>
                  <a:lnTo>
                    <a:pt x="214" y="288"/>
                  </a:lnTo>
                  <a:lnTo>
                    <a:pt x="221" y="288"/>
                  </a:lnTo>
                  <a:lnTo>
                    <a:pt x="204" y="312"/>
                  </a:lnTo>
                  <a:lnTo>
                    <a:pt x="203" y="312"/>
                  </a:lnTo>
                  <a:lnTo>
                    <a:pt x="201" y="312"/>
                  </a:lnTo>
                  <a:lnTo>
                    <a:pt x="197" y="310"/>
                  </a:lnTo>
                  <a:lnTo>
                    <a:pt x="193" y="310"/>
                  </a:lnTo>
                  <a:lnTo>
                    <a:pt x="188" y="309"/>
                  </a:lnTo>
                  <a:lnTo>
                    <a:pt x="183" y="308"/>
                  </a:lnTo>
                  <a:lnTo>
                    <a:pt x="177" y="306"/>
                  </a:lnTo>
                  <a:lnTo>
                    <a:pt x="170" y="305"/>
                  </a:lnTo>
                  <a:lnTo>
                    <a:pt x="163" y="302"/>
                  </a:lnTo>
                  <a:lnTo>
                    <a:pt x="156" y="300"/>
                  </a:lnTo>
                  <a:lnTo>
                    <a:pt x="148" y="297"/>
                  </a:lnTo>
                  <a:lnTo>
                    <a:pt x="140" y="295"/>
                  </a:lnTo>
                  <a:lnTo>
                    <a:pt x="132" y="292"/>
                  </a:lnTo>
                  <a:lnTo>
                    <a:pt x="124" y="288"/>
                  </a:lnTo>
                  <a:lnTo>
                    <a:pt x="117" y="284"/>
                  </a:lnTo>
                  <a:lnTo>
                    <a:pt x="110" y="281"/>
                  </a:lnTo>
                  <a:lnTo>
                    <a:pt x="108" y="282"/>
                  </a:lnTo>
                  <a:lnTo>
                    <a:pt x="104" y="285"/>
                  </a:lnTo>
                  <a:lnTo>
                    <a:pt x="101" y="288"/>
                  </a:lnTo>
                  <a:lnTo>
                    <a:pt x="99" y="292"/>
                  </a:lnTo>
                  <a:lnTo>
                    <a:pt x="96" y="295"/>
                  </a:lnTo>
                  <a:lnTo>
                    <a:pt x="94" y="300"/>
                  </a:lnTo>
                  <a:lnTo>
                    <a:pt x="91" y="305"/>
                  </a:lnTo>
                  <a:lnTo>
                    <a:pt x="89" y="310"/>
                  </a:lnTo>
                  <a:lnTo>
                    <a:pt x="87" y="317"/>
                  </a:lnTo>
                  <a:lnTo>
                    <a:pt x="86" y="323"/>
                  </a:lnTo>
                  <a:lnTo>
                    <a:pt x="84" y="330"/>
                  </a:lnTo>
                  <a:lnTo>
                    <a:pt x="84" y="337"/>
                  </a:lnTo>
                  <a:lnTo>
                    <a:pt x="84" y="345"/>
                  </a:lnTo>
                  <a:lnTo>
                    <a:pt x="86" y="355"/>
                  </a:lnTo>
                  <a:lnTo>
                    <a:pt x="41" y="308"/>
                  </a:lnTo>
                  <a:lnTo>
                    <a:pt x="50" y="231"/>
                  </a:lnTo>
                  <a:lnTo>
                    <a:pt x="0" y="140"/>
                  </a:lnTo>
                  <a:lnTo>
                    <a:pt x="4" y="64"/>
                  </a:lnTo>
                  <a:lnTo>
                    <a:pt x="191" y="0"/>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1" name="Freeform 90">
              <a:extLst>
                <a:ext uri="{FF2B5EF4-FFF2-40B4-BE49-F238E27FC236}">
                  <a16:creationId xmlns:a16="http://schemas.microsoft.com/office/drawing/2014/main" id="{FC9A5A7E-62A5-8448-80FB-12B03E34DE60}"/>
                </a:ext>
              </a:extLst>
            </p:cNvPr>
            <p:cNvSpPr>
              <a:spLocks/>
            </p:cNvSpPr>
            <p:nvPr/>
          </p:nvSpPr>
          <p:spPr bwMode="auto">
            <a:xfrm>
              <a:off x="1155700" y="3244850"/>
              <a:ext cx="182563" cy="95250"/>
            </a:xfrm>
            <a:custGeom>
              <a:avLst/>
              <a:gdLst>
                <a:gd name="T0" fmla="*/ 21247 w 232"/>
                <a:gd name="T1" fmla="*/ 27445 h 118"/>
                <a:gd name="T2" fmla="*/ 84986 w 232"/>
                <a:gd name="T3" fmla="*/ 27445 h 118"/>
                <a:gd name="T4" fmla="*/ 121184 w 232"/>
                <a:gd name="T5" fmla="*/ 0 h 118"/>
                <a:gd name="T6" fmla="*/ 138496 w 232"/>
                <a:gd name="T7" fmla="*/ 29059 h 118"/>
                <a:gd name="T8" fmla="*/ 182563 w 232"/>
                <a:gd name="T9" fmla="*/ 80720 h 118"/>
                <a:gd name="T10" fmla="*/ 151087 w 232"/>
                <a:gd name="T11" fmla="*/ 95250 h 118"/>
                <a:gd name="T12" fmla="*/ 124332 w 232"/>
                <a:gd name="T13" fmla="*/ 94443 h 118"/>
                <a:gd name="T14" fmla="*/ 78691 w 232"/>
                <a:gd name="T15" fmla="*/ 83142 h 118"/>
                <a:gd name="T16" fmla="*/ 0 w 232"/>
                <a:gd name="T17" fmla="*/ 55697 h 118"/>
                <a:gd name="T18" fmla="*/ 21247 w 232"/>
                <a:gd name="T19" fmla="*/ 27445 h 118"/>
                <a:gd name="T20" fmla="*/ 21247 w 232"/>
                <a:gd name="T21" fmla="*/ 27445 h 1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2" h="118">
                  <a:moveTo>
                    <a:pt x="27" y="34"/>
                  </a:moveTo>
                  <a:lnTo>
                    <a:pt x="108" y="34"/>
                  </a:lnTo>
                  <a:lnTo>
                    <a:pt x="154" y="0"/>
                  </a:lnTo>
                  <a:lnTo>
                    <a:pt x="176" y="36"/>
                  </a:lnTo>
                  <a:lnTo>
                    <a:pt x="232" y="100"/>
                  </a:lnTo>
                  <a:lnTo>
                    <a:pt x="192" y="118"/>
                  </a:lnTo>
                  <a:lnTo>
                    <a:pt x="158" y="117"/>
                  </a:lnTo>
                  <a:lnTo>
                    <a:pt x="100" y="103"/>
                  </a:lnTo>
                  <a:lnTo>
                    <a:pt x="0" y="69"/>
                  </a:lnTo>
                  <a:lnTo>
                    <a:pt x="27" y="34"/>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2" name="Freeform 91">
              <a:extLst>
                <a:ext uri="{FF2B5EF4-FFF2-40B4-BE49-F238E27FC236}">
                  <a16:creationId xmlns:a16="http://schemas.microsoft.com/office/drawing/2014/main" id="{EDAD3F97-F495-C147-8623-64E64BA0E048}"/>
                </a:ext>
              </a:extLst>
            </p:cNvPr>
            <p:cNvSpPr>
              <a:spLocks/>
            </p:cNvSpPr>
            <p:nvPr/>
          </p:nvSpPr>
          <p:spPr bwMode="auto">
            <a:xfrm>
              <a:off x="884238" y="2992438"/>
              <a:ext cx="292100" cy="350837"/>
            </a:xfrm>
            <a:custGeom>
              <a:avLst/>
              <a:gdLst>
                <a:gd name="T0" fmla="*/ 0 w 368"/>
                <a:gd name="T1" fmla="*/ 12729 h 441"/>
                <a:gd name="T2" fmla="*/ 91281 w 368"/>
                <a:gd name="T3" fmla="*/ 284806 h 441"/>
                <a:gd name="T4" fmla="*/ 259556 w 368"/>
                <a:gd name="T5" fmla="*/ 350837 h 441"/>
                <a:gd name="T6" fmla="*/ 281781 w 368"/>
                <a:gd name="T7" fmla="*/ 319811 h 441"/>
                <a:gd name="T8" fmla="*/ 292100 w 368"/>
                <a:gd name="T9" fmla="*/ 295944 h 441"/>
                <a:gd name="T10" fmla="*/ 234950 w 368"/>
                <a:gd name="T11" fmla="*/ 224345 h 441"/>
                <a:gd name="T12" fmla="*/ 226219 w 368"/>
                <a:gd name="T13" fmla="*/ 182976 h 441"/>
                <a:gd name="T14" fmla="*/ 155575 w 368"/>
                <a:gd name="T15" fmla="*/ 38982 h 441"/>
                <a:gd name="T16" fmla="*/ 58738 w 368"/>
                <a:gd name="T17" fmla="*/ 0 h 441"/>
                <a:gd name="T18" fmla="*/ 0 w 368"/>
                <a:gd name="T19" fmla="*/ 12729 h 441"/>
                <a:gd name="T20" fmla="*/ 0 w 368"/>
                <a:gd name="T21" fmla="*/ 12729 h 4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8" h="441">
                  <a:moveTo>
                    <a:pt x="0" y="16"/>
                  </a:moveTo>
                  <a:lnTo>
                    <a:pt x="115" y="358"/>
                  </a:lnTo>
                  <a:lnTo>
                    <a:pt x="327" y="441"/>
                  </a:lnTo>
                  <a:lnTo>
                    <a:pt x="355" y="402"/>
                  </a:lnTo>
                  <a:lnTo>
                    <a:pt x="368" y="372"/>
                  </a:lnTo>
                  <a:lnTo>
                    <a:pt x="296" y="282"/>
                  </a:lnTo>
                  <a:lnTo>
                    <a:pt x="285" y="230"/>
                  </a:lnTo>
                  <a:lnTo>
                    <a:pt x="196" y="49"/>
                  </a:lnTo>
                  <a:lnTo>
                    <a:pt x="74" y="0"/>
                  </a:lnTo>
                  <a:lnTo>
                    <a:pt x="0" y="16"/>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3" name="Freeform 92">
              <a:extLst>
                <a:ext uri="{FF2B5EF4-FFF2-40B4-BE49-F238E27FC236}">
                  <a16:creationId xmlns:a16="http://schemas.microsoft.com/office/drawing/2014/main" id="{F37D0359-0921-E347-870F-3B1622079C49}"/>
                </a:ext>
              </a:extLst>
            </p:cNvPr>
            <p:cNvSpPr>
              <a:spLocks/>
            </p:cNvSpPr>
            <p:nvPr/>
          </p:nvSpPr>
          <p:spPr bwMode="auto">
            <a:xfrm>
              <a:off x="981075" y="2595563"/>
              <a:ext cx="242888" cy="249237"/>
            </a:xfrm>
            <a:custGeom>
              <a:avLst/>
              <a:gdLst>
                <a:gd name="T0" fmla="*/ 241306 w 307"/>
                <a:gd name="T1" fmla="*/ 74140 h 316"/>
                <a:gd name="T2" fmla="*/ 232603 w 307"/>
                <a:gd name="T3" fmla="*/ 70985 h 316"/>
                <a:gd name="T4" fmla="*/ 218362 w 307"/>
                <a:gd name="T5" fmla="*/ 67042 h 316"/>
                <a:gd name="T6" fmla="*/ 198583 w 307"/>
                <a:gd name="T7" fmla="*/ 65464 h 316"/>
                <a:gd name="T8" fmla="*/ 177221 w 307"/>
                <a:gd name="T9" fmla="*/ 67830 h 316"/>
                <a:gd name="T10" fmla="*/ 155860 w 307"/>
                <a:gd name="T11" fmla="*/ 78872 h 316"/>
                <a:gd name="T12" fmla="*/ 136872 w 307"/>
                <a:gd name="T13" fmla="*/ 99379 h 316"/>
                <a:gd name="T14" fmla="*/ 122631 w 307"/>
                <a:gd name="T15" fmla="*/ 132506 h 316"/>
                <a:gd name="T16" fmla="*/ 96522 w 307"/>
                <a:gd name="T17" fmla="*/ 151435 h 316"/>
                <a:gd name="T18" fmla="*/ 94149 w 307"/>
                <a:gd name="T19" fmla="*/ 145125 h 316"/>
                <a:gd name="T20" fmla="*/ 91775 w 307"/>
                <a:gd name="T21" fmla="*/ 140393 h 316"/>
                <a:gd name="T22" fmla="*/ 88611 w 307"/>
                <a:gd name="T23" fmla="*/ 135661 h 316"/>
                <a:gd name="T24" fmla="*/ 82281 w 307"/>
                <a:gd name="T25" fmla="*/ 132506 h 316"/>
                <a:gd name="T26" fmla="*/ 75952 w 307"/>
                <a:gd name="T27" fmla="*/ 131717 h 316"/>
                <a:gd name="T28" fmla="*/ 66458 w 307"/>
                <a:gd name="T29" fmla="*/ 134872 h 316"/>
                <a:gd name="T30" fmla="*/ 56173 w 307"/>
                <a:gd name="T31" fmla="*/ 143548 h 316"/>
                <a:gd name="T32" fmla="*/ 46679 w 307"/>
                <a:gd name="T33" fmla="*/ 153801 h 316"/>
                <a:gd name="T34" fmla="*/ 44305 w 307"/>
                <a:gd name="T35" fmla="*/ 164055 h 316"/>
                <a:gd name="T36" fmla="*/ 46679 w 307"/>
                <a:gd name="T37" fmla="*/ 172731 h 316"/>
                <a:gd name="T38" fmla="*/ 53008 w 307"/>
                <a:gd name="T39" fmla="*/ 180618 h 316"/>
                <a:gd name="T40" fmla="*/ 59337 w 307"/>
                <a:gd name="T41" fmla="*/ 186928 h 316"/>
                <a:gd name="T42" fmla="*/ 66458 w 307"/>
                <a:gd name="T43" fmla="*/ 192449 h 316"/>
                <a:gd name="T44" fmla="*/ 71996 w 307"/>
                <a:gd name="T45" fmla="*/ 196392 h 316"/>
                <a:gd name="T46" fmla="*/ 73578 w 307"/>
                <a:gd name="T47" fmla="*/ 197181 h 316"/>
                <a:gd name="T48" fmla="*/ 68040 w 307"/>
                <a:gd name="T49" fmla="*/ 248448 h 316"/>
                <a:gd name="T50" fmla="*/ 59337 w 307"/>
                <a:gd name="T51" fmla="*/ 242927 h 316"/>
                <a:gd name="T52" fmla="*/ 43514 w 307"/>
                <a:gd name="T53" fmla="*/ 231885 h 316"/>
                <a:gd name="T54" fmla="*/ 28482 w 307"/>
                <a:gd name="T55" fmla="*/ 216111 h 316"/>
                <a:gd name="T56" fmla="*/ 13450 w 307"/>
                <a:gd name="T57" fmla="*/ 194815 h 316"/>
                <a:gd name="T58" fmla="*/ 3165 w 307"/>
                <a:gd name="T59" fmla="*/ 166421 h 316"/>
                <a:gd name="T60" fmla="*/ 0 w 307"/>
                <a:gd name="T61" fmla="*/ 132506 h 316"/>
                <a:gd name="T62" fmla="*/ 9494 w 307"/>
                <a:gd name="T63" fmla="*/ 93070 h 316"/>
                <a:gd name="T64" fmla="*/ 30855 w 307"/>
                <a:gd name="T65" fmla="*/ 49690 h 316"/>
                <a:gd name="T66" fmla="*/ 59337 w 307"/>
                <a:gd name="T67" fmla="*/ 19718 h 316"/>
                <a:gd name="T68" fmla="*/ 90193 w 307"/>
                <a:gd name="T69" fmla="*/ 4732 h 316"/>
                <a:gd name="T70" fmla="*/ 122631 w 307"/>
                <a:gd name="T71" fmla="*/ 0 h 316"/>
                <a:gd name="T72" fmla="*/ 152695 w 307"/>
                <a:gd name="T73" fmla="*/ 2366 h 316"/>
                <a:gd name="T74" fmla="*/ 178804 w 307"/>
                <a:gd name="T75" fmla="*/ 9465 h 316"/>
                <a:gd name="T76" fmla="*/ 199374 w 307"/>
                <a:gd name="T77" fmla="*/ 16563 h 316"/>
                <a:gd name="T78" fmla="*/ 210450 w 307"/>
                <a:gd name="T79" fmla="*/ 22084 h 316"/>
                <a:gd name="T80" fmla="*/ 213615 w 307"/>
                <a:gd name="T81" fmla="*/ 23662 h 316"/>
                <a:gd name="T82" fmla="*/ 219153 w 307"/>
                <a:gd name="T83" fmla="*/ 28394 h 316"/>
                <a:gd name="T84" fmla="*/ 224691 w 307"/>
                <a:gd name="T85" fmla="*/ 33915 h 316"/>
                <a:gd name="T86" fmla="*/ 231021 w 307"/>
                <a:gd name="T87" fmla="*/ 40225 h 316"/>
                <a:gd name="T88" fmla="*/ 236559 w 307"/>
                <a:gd name="T89" fmla="*/ 48112 h 316"/>
                <a:gd name="T90" fmla="*/ 240515 w 307"/>
                <a:gd name="T91" fmla="*/ 58366 h 316"/>
                <a:gd name="T92" fmla="*/ 242888 w 307"/>
                <a:gd name="T93" fmla="*/ 69408 h 316"/>
                <a:gd name="T94" fmla="*/ 242888 w 307"/>
                <a:gd name="T95" fmla="*/ 74929 h 3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7" h="316">
                  <a:moveTo>
                    <a:pt x="307" y="95"/>
                  </a:moveTo>
                  <a:lnTo>
                    <a:pt x="305" y="94"/>
                  </a:lnTo>
                  <a:lnTo>
                    <a:pt x="301" y="92"/>
                  </a:lnTo>
                  <a:lnTo>
                    <a:pt x="294" y="90"/>
                  </a:lnTo>
                  <a:lnTo>
                    <a:pt x="286" y="88"/>
                  </a:lnTo>
                  <a:lnTo>
                    <a:pt x="276" y="85"/>
                  </a:lnTo>
                  <a:lnTo>
                    <a:pt x="264" y="84"/>
                  </a:lnTo>
                  <a:lnTo>
                    <a:pt x="251" y="83"/>
                  </a:lnTo>
                  <a:lnTo>
                    <a:pt x="239" y="84"/>
                  </a:lnTo>
                  <a:lnTo>
                    <a:pt x="224" y="86"/>
                  </a:lnTo>
                  <a:lnTo>
                    <a:pt x="211" y="92"/>
                  </a:lnTo>
                  <a:lnTo>
                    <a:pt x="197" y="100"/>
                  </a:lnTo>
                  <a:lnTo>
                    <a:pt x="185" y="111"/>
                  </a:lnTo>
                  <a:lnTo>
                    <a:pt x="173" y="126"/>
                  </a:lnTo>
                  <a:lnTo>
                    <a:pt x="163" y="144"/>
                  </a:lnTo>
                  <a:lnTo>
                    <a:pt x="155" y="168"/>
                  </a:lnTo>
                  <a:lnTo>
                    <a:pt x="149" y="196"/>
                  </a:lnTo>
                  <a:lnTo>
                    <a:pt x="122" y="192"/>
                  </a:lnTo>
                  <a:lnTo>
                    <a:pt x="121" y="190"/>
                  </a:lnTo>
                  <a:lnTo>
                    <a:pt x="119" y="184"/>
                  </a:lnTo>
                  <a:lnTo>
                    <a:pt x="117" y="181"/>
                  </a:lnTo>
                  <a:lnTo>
                    <a:pt x="116" y="178"/>
                  </a:lnTo>
                  <a:lnTo>
                    <a:pt x="114" y="175"/>
                  </a:lnTo>
                  <a:lnTo>
                    <a:pt x="112" y="172"/>
                  </a:lnTo>
                  <a:lnTo>
                    <a:pt x="108" y="170"/>
                  </a:lnTo>
                  <a:lnTo>
                    <a:pt x="104" y="168"/>
                  </a:lnTo>
                  <a:lnTo>
                    <a:pt x="100" y="167"/>
                  </a:lnTo>
                  <a:lnTo>
                    <a:pt x="96" y="167"/>
                  </a:lnTo>
                  <a:lnTo>
                    <a:pt x="90" y="168"/>
                  </a:lnTo>
                  <a:lnTo>
                    <a:pt x="84" y="171"/>
                  </a:lnTo>
                  <a:lnTo>
                    <a:pt x="78" y="175"/>
                  </a:lnTo>
                  <a:lnTo>
                    <a:pt x="71" y="182"/>
                  </a:lnTo>
                  <a:lnTo>
                    <a:pt x="64" y="188"/>
                  </a:lnTo>
                  <a:lnTo>
                    <a:pt x="59" y="195"/>
                  </a:lnTo>
                  <a:lnTo>
                    <a:pt x="57" y="201"/>
                  </a:lnTo>
                  <a:lnTo>
                    <a:pt x="56" y="208"/>
                  </a:lnTo>
                  <a:lnTo>
                    <a:pt x="57" y="213"/>
                  </a:lnTo>
                  <a:lnTo>
                    <a:pt x="59" y="219"/>
                  </a:lnTo>
                  <a:lnTo>
                    <a:pt x="62" y="224"/>
                  </a:lnTo>
                  <a:lnTo>
                    <a:pt x="67" y="229"/>
                  </a:lnTo>
                  <a:lnTo>
                    <a:pt x="70" y="233"/>
                  </a:lnTo>
                  <a:lnTo>
                    <a:pt x="75" y="237"/>
                  </a:lnTo>
                  <a:lnTo>
                    <a:pt x="79" y="240"/>
                  </a:lnTo>
                  <a:lnTo>
                    <a:pt x="84" y="244"/>
                  </a:lnTo>
                  <a:lnTo>
                    <a:pt x="87" y="245"/>
                  </a:lnTo>
                  <a:lnTo>
                    <a:pt x="91" y="249"/>
                  </a:lnTo>
                  <a:lnTo>
                    <a:pt x="92" y="250"/>
                  </a:lnTo>
                  <a:lnTo>
                    <a:pt x="93" y="250"/>
                  </a:lnTo>
                  <a:lnTo>
                    <a:pt x="88" y="316"/>
                  </a:lnTo>
                  <a:lnTo>
                    <a:pt x="86" y="315"/>
                  </a:lnTo>
                  <a:lnTo>
                    <a:pt x="82" y="312"/>
                  </a:lnTo>
                  <a:lnTo>
                    <a:pt x="75" y="308"/>
                  </a:lnTo>
                  <a:lnTo>
                    <a:pt x="67" y="302"/>
                  </a:lnTo>
                  <a:lnTo>
                    <a:pt x="55" y="294"/>
                  </a:lnTo>
                  <a:lnTo>
                    <a:pt x="46" y="285"/>
                  </a:lnTo>
                  <a:lnTo>
                    <a:pt x="36" y="274"/>
                  </a:lnTo>
                  <a:lnTo>
                    <a:pt x="27" y="262"/>
                  </a:lnTo>
                  <a:lnTo>
                    <a:pt x="17" y="247"/>
                  </a:lnTo>
                  <a:lnTo>
                    <a:pt x="9" y="229"/>
                  </a:lnTo>
                  <a:lnTo>
                    <a:pt x="4" y="211"/>
                  </a:lnTo>
                  <a:lnTo>
                    <a:pt x="1" y="191"/>
                  </a:lnTo>
                  <a:lnTo>
                    <a:pt x="0" y="168"/>
                  </a:lnTo>
                  <a:lnTo>
                    <a:pt x="4" y="144"/>
                  </a:lnTo>
                  <a:lnTo>
                    <a:pt x="12" y="118"/>
                  </a:lnTo>
                  <a:lnTo>
                    <a:pt x="24" y="90"/>
                  </a:lnTo>
                  <a:lnTo>
                    <a:pt x="39" y="63"/>
                  </a:lnTo>
                  <a:lnTo>
                    <a:pt x="56" y="42"/>
                  </a:lnTo>
                  <a:lnTo>
                    <a:pt x="75" y="25"/>
                  </a:lnTo>
                  <a:lnTo>
                    <a:pt x="95" y="14"/>
                  </a:lnTo>
                  <a:lnTo>
                    <a:pt x="114" y="6"/>
                  </a:lnTo>
                  <a:lnTo>
                    <a:pt x="135" y="2"/>
                  </a:lnTo>
                  <a:lnTo>
                    <a:pt x="155" y="0"/>
                  </a:lnTo>
                  <a:lnTo>
                    <a:pt x="175" y="1"/>
                  </a:lnTo>
                  <a:lnTo>
                    <a:pt x="193" y="3"/>
                  </a:lnTo>
                  <a:lnTo>
                    <a:pt x="211" y="7"/>
                  </a:lnTo>
                  <a:lnTo>
                    <a:pt x="226" y="12"/>
                  </a:lnTo>
                  <a:lnTo>
                    <a:pt x="241" y="17"/>
                  </a:lnTo>
                  <a:lnTo>
                    <a:pt x="252" y="21"/>
                  </a:lnTo>
                  <a:lnTo>
                    <a:pt x="261" y="26"/>
                  </a:lnTo>
                  <a:lnTo>
                    <a:pt x="266" y="28"/>
                  </a:lnTo>
                  <a:lnTo>
                    <a:pt x="268" y="30"/>
                  </a:lnTo>
                  <a:lnTo>
                    <a:pt x="270" y="30"/>
                  </a:lnTo>
                  <a:lnTo>
                    <a:pt x="275" y="34"/>
                  </a:lnTo>
                  <a:lnTo>
                    <a:pt x="277" y="36"/>
                  </a:lnTo>
                  <a:lnTo>
                    <a:pt x="280" y="39"/>
                  </a:lnTo>
                  <a:lnTo>
                    <a:pt x="284" y="43"/>
                  </a:lnTo>
                  <a:lnTo>
                    <a:pt x="288" y="47"/>
                  </a:lnTo>
                  <a:lnTo>
                    <a:pt x="292" y="51"/>
                  </a:lnTo>
                  <a:lnTo>
                    <a:pt x="295" y="56"/>
                  </a:lnTo>
                  <a:lnTo>
                    <a:pt x="299" y="61"/>
                  </a:lnTo>
                  <a:lnTo>
                    <a:pt x="302" y="67"/>
                  </a:lnTo>
                  <a:lnTo>
                    <a:pt x="304" y="74"/>
                  </a:lnTo>
                  <a:lnTo>
                    <a:pt x="306" y="81"/>
                  </a:lnTo>
                  <a:lnTo>
                    <a:pt x="307" y="88"/>
                  </a:lnTo>
                  <a:lnTo>
                    <a:pt x="307" y="9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4" name="Freeform 93">
              <a:extLst>
                <a:ext uri="{FF2B5EF4-FFF2-40B4-BE49-F238E27FC236}">
                  <a16:creationId xmlns:a16="http://schemas.microsoft.com/office/drawing/2014/main" id="{57B836CA-38C2-6746-A60B-04F35FABF923}"/>
                </a:ext>
              </a:extLst>
            </p:cNvPr>
            <p:cNvSpPr>
              <a:spLocks/>
            </p:cNvSpPr>
            <p:nvPr/>
          </p:nvSpPr>
          <p:spPr bwMode="auto">
            <a:xfrm>
              <a:off x="884238" y="2906713"/>
              <a:ext cx="300037" cy="382587"/>
            </a:xfrm>
            <a:custGeom>
              <a:avLst/>
              <a:gdLst>
                <a:gd name="T0" fmla="*/ 141706 w 379"/>
                <a:gd name="T1" fmla="*/ 0 h 481"/>
                <a:gd name="T2" fmla="*/ 142498 w 379"/>
                <a:gd name="T3" fmla="*/ 1591 h 481"/>
                <a:gd name="T4" fmla="*/ 144873 w 379"/>
                <a:gd name="T5" fmla="*/ 7159 h 481"/>
                <a:gd name="T6" fmla="*/ 149623 w 379"/>
                <a:gd name="T7" fmla="*/ 16703 h 481"/>
                <a:gd name="T8" fmla="*/ 154373 w 379"/>
                <a:gd name="T9" fmla="*/ 29430 h 481"/>
                <a:gd name="T10" fmla="*/ 159914 w 379"/>
                <a:gd name="T11" fmla="*/ 43747 h 481"/>
                <a:gd name="T12" fmla="*/ 166247 w 379"/>
                <a:gd name="T13" fmla="*/ 61246 h 481"/>
                <a:gd name="T14" fmla="*/ 173372 w 379"/>
                <a:gd name="T15" fmla="*/ 80335 h 481"/>
                <a:gd name="T16" fmla="*/ 181289 w 379"/>
                <a:gd name="T17" fmla="*/ 101016 h 481"/>
                <a:gd name="T18" fmla="*/ 188414 w 379"/>
                <a:gd name="T19" fmla="*/ 122491 h 481"/>
                <a:gd name="T20" fmla="*/ 195539 w 379"/>
                <a:gd name="T21" fmla="*/ 144763 h 481"/>
                <a:gd name="T22" fmla="*/ 202664 w 379"/>
                <a:gd name="T23" fmla="*/ 167829 h 481"/>
                <a:gd name="T24" fmla="*/ 208997 w 379"/>
                <a:gd name="T25" fmla="*/ 190100 h 481"/>
                <a:gd name="T26" fmla="*/ 214538 w 379"/>
                <a:gd name="T27" fmla="*/ 210781 h 481"/>
                <a:gd name="T28" fmla="*/ 219288 w 379"/>
                <a:gd name="T29" fmla="*/ 232257 h 481"/>
                <a:gd name="T30" fmla="*/ 223247 w 379"/>
                <a:gd name="T31" fmla="*/ 251346 h 481"/>
                <a:gd name="T32" fmla="*/ 225621 w 379"/>
                <a:gd name="T33" fmla="*/ 269640 h 481"/>
                <a:gd name="T34" fmla="*/ 201080 w 379"/>
                <a:gd name="T35" fmla="*/ 256914 h 481"/>
                <a:gd name="T36" fmla="*/ 148039 w 379"/>
                <a:gd name="T37" fmla="*/ 190100 h 481"/>
                <a:gd name="T38" fmla="*/ 187622 w 379"/>
                <a:gd name="T39" fmla="*/ 272822 h 481"/>
                <a:gd name="T40" fmla="*/ 300037 w 379"/>
                <a:gd name="T41" fmla="*/ 328500 h 481"/>
                <a:gd name="T42" fmla="*/ 299245 w 379"/>
                <a:gd name="T43" fmla="*/ 355543 h 481"/>
                <a:gd name="T44" fmla="*/ 291329 w 379"/>
                <a:gd name="T45" fmla="*/ 382587 h 481"/>
                <a:gd name="T46" fmla="*/ 138540 w 379"/>
                <a:gd name="T47" fmla="*/ 315773 h 481"/>
                <a:gd name="T48" fmla="*/ 72832 w 379"/>
                <a:gd name="T49" fmla="*/ 120105 h 481"/>
                <a:gd name="T50" fmla="*/ 0 w 379"/>
                <a:gd name="T51" fmla="*/ 99425 h 481"/>
                <a:gd name="T52" fmla="*/ 0 w 379"/>
                <a:gd name="T53" fmla="*/ 98629 h 481"/>
                <a:gd name="T54" fmla="*/ 2375 w 379"/>
                <a:gd name="T55" fmla="*/ 96243 h 481"/>
                <a:gd name="T56" fmla="*/ 6333 w 379"/>
                <a:gd name="T57" fmla="*/ 92266 h 481"/>
                <a:gd name="T58" fmla="*/ 11875 w 379"/>
                <a:gd name="T59" fmla="*/ 86699 h 481"/>
                <a:gd name="T60" fmla="*/ 17416 w 379"/>
                <a:gd name="T61" fmla="*/ 79540 h 481"/>
                <a:gd name="T62" fmla="*/ 25333 w 379"/>
                <a:gd name="T63" fmla="*/ 73177 h 481"/>
                <a:gd name="T64" fmla="*/ 33249 w 379"/>
                <a:gd name="T65" fmla="*/ 65223 h 481"/>
                <a:gd name="T66" fmla="*/ 43541 w 379"/>
                <a:gd name="T67" fmla="*/ 57269 h 481"/>
                <a:gd name="T68" fmla="*/ 53041 w 379"/>
                <a:gd name="T69" fmla="*/ 48519 h 481"/>
                <a:gd name="T70" fmla="*/ 64124 w 379"/>
                <a:gd name="T71" fmla="*/ 40565 h 481"/>
                <a:gd name="T72" fmla="*/ 75999 w 379"/>
                <a:gd name="T73" fmla="*/ 31816 h 481"/>
                <a:gd name="T74" fmla="*/ 88665 w 379"/>
                <a:gd name="T75" fmla="*/ 23067 h 481"/>
                <a:gd name="T76" fmla="*/ 100540 w 379"/>
                <a:gd name="T77" fmla="*/ 15908 h 481"/>
                <a:gd name="T78" fmla="*/ 114790 w 379"/>
                <a:gd name="T79" fmla="*/ 9545 h 481"/>
                <a:gd name="T80" fmla="*/ 128248 w 379"/>
                <a:gd name="T81" fmla="*/ 3977 h 481"/>
                <a:gd name="T82" fmla="*/ 141706 w 379"/>
                <a:gd name="T83" fmla="*/ 0 h 481"/>
                <a:gd name="T84" fmla="*/ 141706 w 379"/>
                <a:gd name="T85" fmla="*/ 0 h 4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79" h="481">
                  <a:moveTo>
                    <a:pt x="179" y="0"/>
                  </a:moveTo>
                  <a:lnTo>
                    <a:pt x="180" y="2"/>
                  </a:lnTo>
                  <a:lnTo>
                    <a:pt x="183" y="9"/>
                  </a:lnTo>
                  <a:lnTo>
                    <a:pt x="189" y="21"/>
                  </a:lnTo>
                  <a:lnTo>
                    <a:pt x="195" y="37"/>
                  </a:lnTo>
                  <a:lnTo>
                    <a:pt x="202" y="55"/>
                  </a:lnTo>
                  <a:lnTo>
                    <a:pt x="210" y="77"/>
                  </a:lnTo>
                  <a:lnTo>
                    <a:pt x="219" y="101"/>
                  </a:lnTo>
                  <a:lnTo>
                    <a:pt x="229" y="127"/>
                  </a:lnTo>
                  <a:lnTo>
                    <a:pt x="238" y="154"/>
                  </a:lnTo>
                  <a:lnTo>
                    <a:pt x="247" y="182"/>
                  </a:lnTo>
                  <a:lnTo>
                    <a:pt x="256" y="211"/>
                  </a:lnTo>
                  <a:lnTo>
                    <a:pt x="264" y="239"/>
                  </a:lnTo>
                  <a:lnTo>
                    <a:pt x="271" y="265"/>
                  </a:lnTo>
                  <a:lnTo>
                    <a:pt x="277" y="292"/>
                  </a:lnTo>
                  <a:lnTo>
                    <a:pt x="282" y="316"/>
                  </a:lnTo>
                  <a:lnTo>
                    <a:pt x="285" y="339"/>
                  </a:lnTo>
                  <a:lnTo>
                    <a:pt x="254" y="323"/>
                  </a:lnTo>
                  <a:lnTo>
                    <a:pt x="187" y="239"/>
                  </a:lnTo>
                  <a:lnTo>
                    <a:pt x="237" y="343"/>
                  </a:lnTo>
                  <a:lnTo>
                    <a:pt x="379" y="413"/>
                  </a:lnTo>
                  <a:lnTo>
                    <a:pt x="378" y="447"/>
                  </a:lnTo>
                  <a:lnTo>
                    <a:pt x="368" y="481"/>
                  </a:lnTo>
                  <a:lnTo>
                    <a:pt x="175" y="397"/>
                  </a:lnTo>
                  <a:lnTo>
                    <a:pt x="92" y="151"/>
                  </a:lnTo>
                  <a:lnTo>
                    <a:pt x="0" y="125"/>
                  </a:lnTo>
                  <a:lnTo>
                    <a:pt x="0" y="124"/>
                  </a:lnTo>
                  <a:lnTo>
                    <a:pt x="3" y="121"/>
                  </a:lnTo>
                  <a:lnTo>
                    <a:pt x="8" y="116"/>
                  </a:lnTo>
                  <a:lnTo>
                    <a:pt x="15" y="109"/>
                  </a:lnTo>
                  <a:lnTo>
                    <a:pt x="22" y="100"/>
                  </a:lnTo>
                  <a:lnTo>
                    <a:pt x="32" y="92"/>
                  </a:lnTo>
                  <a:lnTo>
                    <a:pt x="42" y="82"/>
                  </a:lnTo>
                  <a:lnTo>
                    <a:pt x="55" y="72"/>
                  </a:lnTo>
                  <a:lnTo>
                    <a:pt x="67" y="61"/>
                  </a:lnTo>
                  <a:lnTo>
                    <a:pt x="81" y="51"/>
                  </a:lnTo>
                  <a:lnTo>
                    <a:pt x="96" y="40"/>
                  </a:lnTo>
                  <a:lnTo>
                    <a:pt x="112" y="29"/>
                  </a:lnTo>
                  <a:lnTo>
                    <a:pt x="127" y="20"/>
                  </a:lnTo>
                  <a:lnTo>
                    <a:pt x="145" y="12"/>
                  </a:lnTo>
                  <a:lnTo>
                    <a:pt x="162" y="5"/>
                  </a:lnTo>
                  <a:lnTo>
                    <a:pt x="179" y="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5" name="Freeform 94">
              <a:extLst>
                <a:ext uri="{FF2B5EF4-FFF2-40B4-BE49-F238E27FC236}">
                  <a16:creationId xmlns:a16="http://schemas.microsoft.com/office/drawing/2014/main" id="{25377C34-BBA5-3D49-88F5-B282F01D958B}"/>
                </a:ext>
              </a:extLst>
            </p:cNvPr>
            <p:cNvSpPr>
              <a:spLocks/>
            </p:cNvSpPr>
            <p:nvPr/>
          </p:nvSpPr>
          <p:spPr bwMode="auto">
            <a:xfrm>
              <a:off x="884238" y="3006725"/>
              <a:ext cx="252412" cy="500063"/>
            </a:xfrm>
            <a:custGeom>
              <a:avLst/>
              <a:gdLst>
                <a:gd name="T0" fmla="*/ 0 w 317"/>
                <a:gd name="T1" fmla="*/ 0 h 632"/>
                <a:gd name="T2" fmla="*/ 44590 w 317"/>
                <a:gd name="T3" fmla="*/ 333903 h 632"/>
                <a:gd name="T4" fmla="*/ 27869 w 317"/>
                <a:gd name="T5" fmla="*/ 376630 h 632"/>
                <a:gd name="T6" fmla="*/ 41405 w 317"/>
                <a:gd name="T7" fmla="*/ 400367 h 632"/>
                <a:gd name="T8" fmla="*/ 8759 w 317"/>
                <a:gd name="T9" fmla="*/ 500063 h 632"/>
                <a:gd name="T10" fmla="*/ 113068 w 317"/>
                <a:gd name="T11" fmla="*/ 500063 h 632"/>
                <a:gd name="T12" fmla="*/ 136955 w 317"/>
                <a:gd name="T13" fmla="*/ 411444 h 632"/>
                <a:gd name="T14" fmla="*/ 112272 w 317"/>
                <a:gd name="T15" fmla="*/ 365552 h 632"/>
                <a:gd name="T16" fmla="*/ 136955 w 317"/>
                <a:gd name="T17" fmla="*/ 338650 h 632"/>
                <a:gd name="T18" fmla="*/ 138548 w 317"/>
                <a:gd name="T19" fmla="*/ 312539 h 632"/>
                <a:gd name="T20" fmla="*/ 251616 w 317"/>
                <a:gd name="T21" fmla="*/ 351310 h 632"/>
                <a:gd name="T22" fmla="*/ 252412 w 317"/>
                <a:gd name="T23" fmla="*/ 302253 h 632"/>
                <a:gd name="T24" fmla="*/ 42201 w 317"/>
                <a:gd name="T25" fmla="*/ 22946 h 632"/>
                <a:gd name="T26" fmla="*/ 0 w 317"/>
                <a:gd name="T27" fmla="*/ 0 h 632"/>
                <a:gd name="T28" fmla="*/ 0 w 317"/>
                <a:gd name="T29" fmla="*/ 0 h 6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7" h="632">
                  <a:moveTo>
                    <a:pt x="0" y="0"/>
                  </a:moveTo>
                  <a:lnTo>
                    <a:pt x="56" y="422"/>
                  </a:lnTo>
                  <a:lnTo>
                    <a:pt x="35" y="476"/>
                  </a:lnTo>
                  <a:lnTo>
                    <a:pt x="52" y="506"/>
                  </a:lnTo>
                  <a:lnTo>
                    <a:pt x="11" y="632"/>
                  </a:lnTo>
                  <a:lnTo>
                    <a:pt x="142" y="632"/>
                  </a:lnTo>
                  <a:lnTo>
                    <a:pt x="172" y="520"/>
                  </a:lnTo>
                  <a:lnTo>
                    <a:pt x="141" y="462"/>
                  </a:lnTo>
                  <a:lnTo>
                    <a:pt x="172" y="428"/>
                  </a:lnTo>
                  <a:lnTo>
                    <a:pt x="174" y="395"/>
                  </a:lnTo>
                  <a:lnTo>
                    <a:pt x="316" y="444"/>
                  </a:lnTo>
                  <a:lnTo>
                    <a:pt x="317" y="382"/>
                  </a:lnTo>
                  <a:lnTo>
                    <a:pt x="53" y="29"/>
                  </a:lnTo>
                  <a:lnTo>
                    <a:pt x="0" y="0"/>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6" name="Freeform 95">
              <a:extLst>
                <a:ext uri="{FF2B5EF4-FFF2-40B4-BE49-F238E27FC236}">
                  <a16:creationId xmlns:a16="http://schemas.microsoft.com/office/drawing/2014/main" id="{C373BFB4-255E-B646-8471-A9CB8C818295}"/>
                </a:ext>
              </a:extLst>
            </p:cNvPr>
            <p:cNvSpPr>
              <a:spLocks/>
            </p:cNvSpPr>
            <p:nvPr/>
          </p:nvSpPr>
          <p:spPr bwMode="auto">
            <a:xfrm>
              <a:off x="871538" y="4108450"/>
              <a:ext cx="63500" cy="142875"/>
            </a:xfrm>
            <a:custGeom>
              <a:avLst/>
              <a:gdLst>
                <a:gd name="T0" fmla="*/ 20383 w 81"/>
                <a:gd name="T1" fmla="*/ 0 h 180"/>
                <a:gd name="T2" fmla="*/ 19599 w 81"/>
                <a:gd name="T3" fmla="*/ 794 h 180"/>
                <a:gd name="T4" fmla="*/ 19599 w 81"/>
                <a:gd name="T5" fmla="*/ 3969 h 180"/>
                <a:gd name="T6" fmla="*/ 19599 w 81"/>
                <a:gd name="T7" fmla="*/ 7938 h 180"/>
                <a:gd name="T8" fmla="*/ 19599 w 81"/>
                <a:gd name="T9" fmla="*/ 13494 h 180"/>
                <a:gd name="T10" fmla="*/ 19599 w 81"/>
                <a:gd name="T11" fmla="*/ 19050 h 180"/>
                <a:gd name="T12" fmla="*/ 20383 w 81"/>
                <a:gd name="T13" fmla="*/ 25400 h 180"/>
                <a:gd name="T14" fmla="*/ 21951 w 81"/>
                <a:gd name="T15" fmla="*/ 30956 h 180"/>
                <a:gd name="T16" fmla="*/ 24302 w 81"/>
                <a:gd name="T17" fmla="*/ 36513 h 180"/>
                <a:gd name="T18" fmla="*/ 25870 w 81"/>
                <a:gd name="T19" fmla="*/ 41275 h 180"/>
                <a:gd name="T20" fmla="*/ 28222 w 81"/>
                <a:gd name="T21" fmla="*/ 43656 h 180"/>
                <a:gd name="T22" fmla="*/ 31358 w 81"/>
                <a:gd name="T23" fmla="*/ 45244 h 180"/>
                <a:gd name="T24" fmla="*/ 36062 w 81"/>
                <a:gd name="T25" fmla="*/ 44450 h 180"/>
                <a:gd name="T26" fmla="*/ 40765 w 81"/>
                <a:gd name="T27" fmla="*/ 40481 h 180"/>
                <a:gd name="T28" fmla="*/ 47037 w 81"/>
                <a:gd name="T29" fmla="*/ 33338 h 180"/>
                <a:gd name="T30" fmla="*/ 54093 w 81"/>
                <a:gd name="T31" fmla="*/ 23813 h 180"/>
                <a:gd name="T32" fmla="*/ 63500 w 81"/>
                <a:gd name="T33" fmla="*/ 10319 h 180"/>
                <a:gd name="T34" fmla="*/ 63500 w 81"/>
                <a:gd name="T35" fmla="*/ 10319 h 180"/>
                <a:gd name="T36" fmla="*/ 63500 w 81"/>
                <a:gd name="T37" fmla="*/ 12700 h 180"/>
                <a:gd name="T38" fmla="*/ 63500 w 81"/>
                <a:gd name="T39" fmla="*/ 16669 h 180"/>
                <a:gd name="T40" fmla="*/ 63500 w 81"/>
                <a:gd name="T41" fmla="*/ 22225 h 180"/>
                <a:gd name="T42" fmla="*/ 62716 w 81"/>
                <a:gd name="T43" fmla="*/ 27781 h 180"/>
                <a:gd name="T44" fmla="*/ 61932 w 81"/>
                <a:gd name="T45" fmla="*/ 34925 h 180"/>
                <a:gd name="T46" fmla="*/ 60364 w 81"/>
                <a:gd name="T47" fmla="*/ 42863 h 180"/>
                <a:gd name="T48" fmla="*/ 59580 w 81"/>
                <a:gd name="T49" fmla="*/ 52388 h 180"/>
                <a:gd name="T50" fmla="*/ 56444 w 81"/>
                <a:gd name="T51" fmla="*/ 61913 h 180"/>
                <a:gd name="T52" fmla="*/ 53309 w 81"/>
                <a:gd name="T53" fmla="*/ 72231 h 180"/>
                <a:gd name="T54" fmla="*/ 49389 w 81"/>
                <a:gd name="T55" fmla="*/ 83344 h 180"/>
                <a:gd name="T56" fmla="*/ 45469 w 81"/>
                <a:gd name="T57" fmla="*/ 96044 h 180"/>
                <a:gd name="T58" fmla="*/ 39981 w 81"/>
                <a:gd name="T59" fmla="*/ 107156 h 180"/>
                <a:gd name="T60" fmla="*/ 32926 w 81"/>
                <a:gd name="T61" fmla="*/ 119063 h 180"/>
                <a:gd name="T62" fmla="*/ 25870 w 81"/>
                <a:gd name="T63" fmla="*/ 130969 h 180"/>
                <a:gd name="T64" fmla="*/ 15679 w 81"/>
                <a:gd name="T65" fmla="*/ 142875 h 180"/>
                <a:gd name="T66" fmla="*/ 14895 w 81"/>
                <a:gd name="T67" fmla="*/ 141288 h 180"/>
                <a:gd name="T68" fmla="*/ 14111 w 81"/>
                <a:gd name="T69" fmla="*/ 139700 h 180"/>
                <a:gd name="T70" fmla="*/ 11759 w 81"/>
                <a:gd name="T71" fmla="*/ 135731 h 180"/>
                <a:gd name="T72" fmla="*/ 10191 w 81"/>
                <a:gd name="T73" fmla="*/ 130969 h 180"/>
                <a:gd name="T74" fmla="*/ 7840 w 81"/>
                <a:gd name="T75" fmla="*/ 124619 h 180"/>
                <a:gd name="T76" fmla="*/ 5488 w 81"/>
                <a:gd name="T77" fmla="*/ 118269 h 180"/>
                <a:gd name="T78" fmla="*/ 3136 w 81"/>
                <a:gd name="T79" fmla="*/ 110331 h 180"/>
                <a:gd name="T80" fmla="*/ 2352 w 81"/>
                <a:gd name="T81" fmla="*/ 101600 h 180"/>
                <a:gd name="T82" fmla="*/ 0 w 81"/>
                <a:gd name="T83" fmla="*/ 90488 h 180"/>
                <a:gd name="T84" fmla="*/ 0 w 81"/>
                <a:gd name="T85" fmla="*/ 79375 h 180"/>
                <a:gd name="T86" fmla="*/ 0 w 81"/>
                <a:gd name="T87" fmla="*/ 67469 h 180"/>
                <a:gd name="T88" fmla="*/ 784 w 81"/>
                <a:gd name="T89" fmla="*/ 55563 h 180"/>
                <a:gd name="T90" fmla="*/ 3136 w 81"/>
                <a:gd name="T91" fmla="*/ 42069 h 180"/>
                <a:gd name="T92" fmla="*/ 7056 w 81"/>
                <a:gd name="T93" fmla="*/ 28575 h 180"/>
                <a:gd name="T94" fmla="*/ 12543 w 81"/>
                <a:gd name="T95" fmla="*/ 14288 h 180"/>
                <a:gd name="T96" fmla="*/ 20383 w 81"/>
                <a:gd name="T97" fmla="*/ 0 h 180"/>
                <a:gd name="T98" fmla="*/ 20383 w 81"/>
                <a:gd name="T99" fmla="*/ 0 h 1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1" h="180">
                  <a:moveTo>
                    <a:pt x="26" y="0"/>
                  </a:moveTo>
                  <a:lnTo>
                    <a:pt x="25" y="1"/>
                  </a:lnTo>
                  <a:lnTo>
                    <a:pt x="25" y="5"/>
                  </a:lnTo>
                  <a:lnTo>
                    <a:pt x="25" y="10"/>
                  </a:lnTo>
                  <a:lnTo>
                    <a:pt x="25" y="17"/>
                  </a:lnTo>
                  <a:lnTo>
                    <a:pt x="25" y="24"/>
                  </a:lnTo>
                  <a:lnTo>
                    <a:pt x="26" y="32"/>
                  </a:lnTo>
                  <a:lnTo>
                    <a:pt x="28" y="39"/>
                  </a:lnTo>
                  <a:lnTo>
                    <a:pt x="31" y="46"/>
                  </a:lnTo>
                  <a:lnTo>
                    <a:pt x="33" y="52"/>
                  </a:lnTo>
                  <a:lnTo>
                    <a:pt x="36" y="55"/>
                  </a:lnTo>
                  <a:lnTo>
                    <a:pt x="40" y="57"/>
                  </a:lnTo>
                  <a:lnTo>
                    <a:pt x="46" y="56"/>
                  </a:lnTo>
                  <a:lnTo>
                    <a:pt x="52" y="51"/>
                  </a:lnTo>
                  <a:lnTo>
                    <a:pt x="60" y="42"/>
                  </a:lnTo>
                  <a:lnTo>
                    <a:pt x="69" y="30"/>
                  </a:lnTo>
                  <a:lnTo>
                    <a:pt x="81" y="13"/>
                  </a:lnTo>
                  <a:lnTo>
                    <a:pt x="81" y="16"/>
                  </a:lnTo>
                  <a:lnTo>
                    <a:pt x="81" y="21"/>
                  </a:lnTo>
                  <a:lnTo>
                    <a:pt x="81" y="28"/>
                  </a:lnTo>
                  <a:lnTo>
                    <a:pt x="80" y="35"/>
                  </a:lnTo>
                  <a:lnTo>
                    <a:pt x="79" y="44"/>
                  </a:lnTo>
                  <a:lnTo>
                    <a:pt x="77" y="54"/>
                  </a:lnTo>
                  <a:lnTo>
                    <a:pt x="76" y="66"/>
                  </a:lnTo>
                  <a:lnTo>
                    <a:pt x="72" y="78"/>
                  </a:lnTo>
                  <a:lnTo>
                    <a:pt x="68" y="91"/>
                  </a:lnTo>
                  <a:lnTo>
                    <a:pt x="63" y="105"/>
                  </a:lnTo>
                  <a:lnTo>
                    <a:pt x="58" y="121"/>
                  </a:lnTo>
                  <a:lnTo>
                    <a:pt x="51" y="135"/>
                  </a:lnTo>
                  <a:lnTo>
                    <a:pt x="42" y="150"/>
                  </a:lnTo>
                  <a:lnTo>
                    <a:pt x="33" y="165"/>
                  </a:lnTo>
                  <a:lnTo>
                    <a:pt x="20" y="180"/>
                  </a:lnTo>
                  <a:lnTo>
                    <a:pt x="19" y="178"/>
                  </a:lnTo>
                  <a:lnTo>
                    <a:pt x="18" y="176"/>
                  </a:lnTo>
                  <a:lnTo>
                    <a:pt x="15" y="171"/>
                  </a:lnTo>
                  <a:lnTo>
                    <a:pt x="13" y="165"/>
                  </a:lnTo>
                  <a:lnTo>
                    <a:pt x="10" y="157"/>
                  </a:lnTo>
                  <a:lnTo>
                    <a:pt x="7" y="149"/>
                  </a:lnTo>
                  <a:lnTo>
                    <a:pt x="4" y="139"/>
                  </a:lnTo>
                  <a:lnTo>
                    <a:pt x="3" y="128"/>
                  </a:lnTo>
                  <a:lnTo>
                    <a:pt x="0" y="114"/>
                  </a:lnTo>
                  <a:lnTo>
                    <a:pt x="0" y="100"/>
                  </a:lnTo>
                  <a:lnTo>
                    <a:pt x="0" y="85"/>
                  </a:lnTo>
                  <a:lnTo>
                    <a:pt x="1" y="70"/>
                  </a:lnTo>
                  <a:lnTo>
                    <a:pt x="4" y="53"/>
                  </a:lnTo>
                  <a:lnTo>
                    <a:pt x="9" y="36"/>
                  </a:lnTo>
                  <a:lnTo>
                    <a:pt x="16" y="18"/>
                  </a:lnTo>
                  <a:lnTo>
                    <a:pt x="2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sp>
          <p:nvSpPr>
            <p:cNvPr id="77" name="Freeform 96">
              <a:extLst>
                <a:ext uri="{FF2B5EF4-FFF2-40B4-BE49-F238E27FC236}">
                  <a16:creationId xmlns:a16="http://schemas.microsoft.com/office/drawing/2014/main" id="{29708016-C9DC-E547-A88A-3DE2942F81AD}"/>
                </a:ext>
              </a:extLst>
            </p:cNvPr>
            <p:cNvSpPr>
              <a:spLocks/>
            </p:cNvSpPr>
            <p:nvPr/>
          </p:nvSpPr>
          <p:spPr bwMode="auto">
            <a:xfrm>
              <a:off x="1220788" y="4167188"/>
              <a:ext cx="128587" cy="84137"/>
            </a:xfrm>
            <a:custGeom>
              <a:avLst/>
              <a:gdLst>
                <a:gd name="T0" fmla="*/ 15081 w 162"/>
                <a:gd name="T1" fmla="*/ 0 h 107"/>
                <a:gd name="T2" fmla="*/ 15081 w 162"/>
                <a:gd name="T3" fmla="*/ 0 h 107"/>
                <a:gd name="T4" fmla="*/ 16669 w 162"/>
                <a:gd name="T5" fmla="*/ 3145 h 107"/>
                <a:gd name="T6" fmla="*/ 16669 w 162"/>
                <a:gd name="T7" fmla="*/ 3932 h 107"/>
                <a:gd name="T8" fmla="*/ 18256 w 162"/>
                <a:gd name="T9" fmla="*/ 6291 h 107"/>
                <a:gd name="T10" fmla="*/ 19844 w 162"/>
                <a:gd name="T11" fmla="*/ 9436 h 107"/>
                <a:gd name="T12" fmla="*/ 22225 w 162"/>
                <a:gd name="T13" fmla="*/ 11795 h 107"/>
                <a:gd name="T14" fmla="*/ 24606 w 162"/>
                <a:gd name="T15" fmla="*/ 14154 h 107"/>
                <a:gd name="T16" fmla="*/ 27781 w 162"/>
                <a:gd name="T17" fmla="*/ 16513 h 107"/>
                <a:gd name="T18" fmla="*/ 32544 w 162"/>
                <a:gd name="T19" fmla="*/ 19658 h 107"/>
                <a:gd name="T20" fmla="*/ 37306 w 162"/>
                <a:gd name="T21" fmla="*/ 22803 h 107"/>
                <a:gd name="T22" fmla="*/ 42069 w 162"/>
                <a:gd name="T23" fmla="*/ 25949 h 107"/>
                <a:gd name="T24" fmla="*/ 48419 w 162"/>
                <a:gd name="T25" fmla="*/ 29094 h 107"/>
                <a:gd name="T26" fmla="*/ 55562 w 162"/>
                <a:gd name="T27" fmla="*/ 32239 h 107"/>
                <a:gd name="T28" fmla="*/ 64294 w 162"/>
                <a:gd name="T29" fmla="*/ 35385 h 107"/>
                <a:gd name="T30" fmla="*/ 128587 w 162"/>
                <a:gd name="T31" fmla="*/ 71556 h 107"/>
                <a:gd name="T32" fmla="*/ 127000 w 162"/>
                <a:gd name="T33" fmla="*/ 81778 h 107"/>
                <a:gd name="T34" fmla="*/ 68262 w 162"/>
                <a:gd name="T35" fmla="*/ 82564 h 107"/>
                <a:gd name="T36" fmla="*/ 30162 w 162"/>
                <a:gd name="T37" fmla="*/ 55829 h 107"/>
                <a:gd name="T38" fmla="*/ 30162 w 162"/>
                <a:gd name="T39" fmla="*/ 84137 h 107"/>
                <a:gd name="T40" fmla="*/ 15081 w 162"/>
                <a:gd name="T41" fmla="*/ 84137 h 107"/>
                <a:gd name="T42" fmla="*/ 12700 w 162"/>
                <a:gd name="T43" fmla="*/ 46393 h 107"/>
                <a:gd name="T44" fmla="*/ 11112 w 162"/>
                <a:gd name="T45" fmla="*/ 45607 h 107"/>
                <a:gd name="T46" fmla="*/ 7937 w 162"/>
                <a:gd name="T47" fmla="*/ 43248 h 107"/>
                <a:gd name="T48" fmla="*/ 6350 w 162"/>
                <a:gd name="T49" fmla="*/ 40889 h 107"/>
                <a:gd name="T50" fmla="*/ 4762 w 162"/>
                <a:gd name="T51" fmla="*/ 39316 h 107"/>
                <a:gd name="T52" fmla="*/ 3175 w 162"/>
                <a:gd name="T53" fmla="*/ 36171 h 107"/>
                <a:gd name="T54" fmla="*/ 1587 w 162"/>
                <a:gd name="T55" fmla="*/ 33812 h 107"/>
                <a:gd name="T56" fmla="*/ 794 w 162"/>
                <a:gd name="T57" fmla="*/ 29094 h 107"/>
                <a:gd name="T58" fmla="*/ 0 w 162"/>
                <a:gd name="T59" fmla="*/ 25949 h 107"/>
                <a:gd name="T60" fmla="*/ 0 w 162"/>
                <a:gd name="T61" fmla="*/ 22017 h 107"/>
                <a:gd name="T62" fmla="*/ 1587 w 162"/>
                <a:gd name="T63" fmla="*/ 18086 h 107"/>
                <a:gd name="T64" fmla="*/ 3175 w 162"/>
                <a:gd name="T65" fmla="*/ 13368 h 107"/>
                <a:gd name="T66" fmla="*/ 6350 w 162"/>
                <a:gd name="T67" fmla="*/ 9436 h 107"/>
                <a:gd name="T68" fmla="*/ 10319 w 162"/>
                <a:gd name="T69" fmla="*/ 3932 h 107"/>
                <a:gd name="T70" fmla="*/ 15081 w 162"/>
                <a:gd name="T71" fmla="*/ 0 h 107"/>
                <a:gd name="T72" fmla="*/ 15081 w 162"/>
                <a:gd name="T73" fmla="*/ 0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2" h="107">
                  <a:moveTo>
                    <a:pt x="19" y="0"/>
                  </a:moveTo>
                  <a:lnTo>
                    <a:pt x="19" y="0"/>
                  </a:lnTo>
                  <a:lnTo>
                    <a:pt x="21" y="4"/>
                  </a:lnTo>
                  <a:lnTo>
                    <a:pt x="21" y="5"/>
                  </a:lnTo>
                  <a:lnTo>
                    <a:pt x="23" y="8"/>
                  </a:lnTo>
                  <a:lnTo>
                    <a:pt x="25" y="12"/>
                  </a:lnTo>
                  <a:lnTo>
                    <a:pt x="28" y="15"/>
                  </a:lnTo>
                  <a:lnTo>
                    <a:pt x="31" y="18"/>
                  </a:lnTo>
                  <a:lnTo>
                    <a:pt x="35" y="21"/>
                  </a:lnTo>
                  <a:lnTo>
                    <a:pt x="41" y="25"/>
                  </a:lnTo>
                  <a:lnTo>
                    <a:pt x="47" y="29"/>
                  </a:lnTo>
                  <a:lnTo>
                    <a:pt x="53" y="33"/>
                  </a:lnTo>
                  <a:lnTo>
                    <a:pt x="61" y="37"/>
                  </a:lnTo>
                  <a:lnTo>
                    <a:pt x="70" y="41"/>
                  </a:lnTo>
                  <a:lnTo>
                    <a:pt x="81" y="45"/>
                  </a:lnTo>
                  <a:lnTo>
                    <a:pt x="162" y="91"/>
                  </a:lnTo>
                  <a:lnTo>
                    <a:pt x="160" y="104"/>
                  </a:lnTo>
                  <a:lnTo>
                    <a:pt x="86" y="105"/>
                  </a:lnTo>
                  <a:lnTo>
                    <a:pt x="38" y="71"/>
                  </a:lnTo>
                  <a:lnTo>
                    <a:pt x="38" y="107"/>
                  </a:lnTo>
                  <a:lnTo>
                    <a:pt x="19" y="107"/>
                  </a:lnTo>
                  <a:lnTo>
                    <a:pt x="16" y="59"/>
                  </a:lnTo>
                  <a:lnTo>
                    <a:pt x="14" y="58"/>
                  </a:lnTo>
                  <a:lnTo>
                    <a:pt x="10" y="55"/>
                  </a:lnTo>
                  <a:lnTo>
                    <a:pt x="8" y="52"/>
                  </a:lnTo>
                  <a:lnTo>
                    <a:pt x="6" y="50"/>
                  </a:lnTo>
                  <a:lnTo>
                    <a:pt x="4" y="46"/>
                  </a:lnTo>
                  <a:lnTo>
                    <a:pt x="2" y="43"/>
                  </a:lnTo>
                  <a:lnTo>
                    <a:pt x="1" y="37"/>
                  </a:lnTo>
                  <a:lnTo>
                    <a:pt x="0" y="33"/>
                  </a:lnTo>
                  <a:lnTo>
                    <a:pt x="0" y="28"/>
                  </a:lnTo>
                  <a:lnTo>
                    <a:pt x="2" y="23"/>
                  </a:lnTo>
                  <a:lnTo>
                    <a:pt x="4" y="17"/>
                  </a:lnTo>
                  <a:lnTo>
                    <a:pt x="8" y="12"/>
                  </a:lnTo>
                  <a:lnTo>
                    <a:pt x="13" y="5"/>
                  </a:lnTo>
                  <a:lnTo>
                    <a:pt x="1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sz="2000">
                <a:latin typeface="+mn-lt"/>
              </a:endParaRPr>
            </a:p>
          </p:txBody>
        </p:sp>
      </p:grpSp>
      <p:sp>
        <p:nvSpPr>
          <p:cNvPr id="78" name="TextBox 77">
            <a:extLst>
              <a:ext uri="{FF2B5EF4-FFF2-40B4-BE49-F238E27FC236}">
                <a16:creationId xmlns:a16="http://schemas.microsoft.com/office/drawing/2014/main" id="{E6B1E443-83A0-6548-8D0D-F30AF36E6205}"/>
              </a:ext>
            </a:extLst>
          </p:cNvPr>
          <p:cNvSpPr txBox="1"/>
          <p:nvPr>
            <p:custDataLst>
              <p:tags r:id="rId20"/>
            </p:custDataLst>
          </p:nvPr>
        </p:nvSpPr>
        <p:spPr>
          <a:xfrm>
            <a:off x="2133600" y="5262435"/>
            <a:ext cx="8128600" cy="707886"/>
          </a:xfrm>
          <a:prstGeom prst="rect">
            <a:avLst/>
          </a:prstGeom>
          <a:noFill/>
        </p:spPr>
        <p:txBody>
          <a:bodyPr wrap="square" rtlCol="0">
            <a:spAutoFit/>
          </a:bodyPr>
          <a:lstStyle/>
          <a:p>
            <a:pPr rtl="0"/>
            <a:r>
              <a:rPr lang="fr" sz="2000" dirty="0">
                <a:latin typeface="+mn-lt"/>
              </a:rPr>
              <a:t>*Réservoir = habitat (humains, animaux, environnement) dans lequel un agent pathogène vit et se multiplie en temps normal.</a:t>
            </a:r>
          </a:p>
        </p:txBody>
      </p:sp>
    </p:spTree>
    <p:extLst>
      <p:ext uri="{BB962C8B-B14F-4D97-AF65-F5344CB8AC3E}">
        <p14:creationId xmlns:p14="http://schemas.microsoft.com/office/powerpoint/2010/main" val="293201741"/>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D72958-DCA1-A449-A747-405D8EEC816C}"/>
              </a:ext>
            </a:extLst>
          </p:cNvPr>
          <p:cNvSpPr txBox="1">
            <a:spLocks/>
          </p:cNvSpPr>
          <p:nvPr>
            <p:custDataLst>
              <p:tags r:id="rId1"/>
            </p:custDataLst>
          </p:nvPr>
        </p:nvSpPr>
        <p:spPr>
          <a:xfrm>
            <a:off x="4128704" y="1286895"/>
            <a:ext cx="5704015" cy="47975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289321">
              <a:lnSpc>
                <a:spcPct val="90000"/>
              </a:lnSpc>
              <a:spcBef>
                <a:spcPts val="300"/>
              </a:spcBef>
              <a:spcAft>
                <a:spcPts val="0"/>
              </a:spcAft>
              <a:buNone/>
            </a:pPr>
            <a:r>
              <a:rPr lang="fr" sz="2200" dirty="0">
                <a:solidFill>
                  <a:srgbClr val="000000"/>
                </a:solidFill>
                <a:latin typeface="+mn-lt"/>
                <a:ea typeface="+mn-ea"/>
                <a:cs typeface="+mn-cs"/>
                <a:sym typeface="Source Sans Pro Regular"/>
              </a:rPr>
              <a:t>Humains</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Traitement des personnes infectées.</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Isolement des personnes infectées.</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Mise en quarantaine des personnes exposées.</a:t>
            </a:r>
          </a:p>
          <a:p>
            <a:pPr marL="0" lvl="1" indent="0" defTabSz="289321">
              <a:lnSpc>
                <a:spcPct val="90000"/>
              </a:lnSpc>
              <a:spcBef>
                <a:spcPts val="300"/>
              </a:spcBef>
              <a:spcAft>
                <a:spcPts val="0"/>
              </a:spcAft>
              <a:buNone/>
            </a:pPr>
            <a:endParaRPr lang="fr" sz="2200" dirty="0">
              <a:solidFill>
                <a:srgbClr val="000000"/>
              </a:solidFill>
              <a:latin typeface="+mn-lt"/>
              <a:ea typeface="+mn-ea"/>
              <a:cs typeface="+mn-cs"/>
              <a:sym typeface="Source Sans Pro Regular"/>
            </a:endParaRPr>
          </a:p>
          <a:p>
            <a:pPr marL="0" lvl="1" indent="0" defTabSz="289321">
              <a:lnSpc>
                <a:spcPct val="90000"/>
              </a:lnSpc>
              <a:spcBef>
                <a:spcPts val="300"/>
              </a:spcBef>
              <a:spcAft>
                <a:spcPts val="0"/>
              </a:spcAft>
              <a:buNone/>
            </a:pPr>
            <a:r>
              <a:rPr lang="fr" sz="2200" dirty="0">
                <a:solidFill>
                  <a:srgbClr val="000000"/>
                </a:solidFill>
                <a:latin typeface="+mn-lt"/>
                <a:ea typeface="+mn-ea"/>
                <a:cs typeface="+mn-cs"/>
                <a:sym typeface="Source Sans Pro Regular"/>
              </a:rPr>
              <a:t>Animaux</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Abattage préventif.</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Vaccination.</a:t>
            </a:r>
          </a:p>
          <a:p>
            <a:pPr marL="0" lvl="1" indent="0" defTabSz="289321">
              <a:lnSpc>
                <a:spcPct val="90000"/>
              </a:lnSpc>
              <a:spcBef>
                <a:spcPts val="300"/>
              </a:spcBef>
              <a:spcAft>
                <a:spcPts val="0"/>
              </a:spcAft>
              <a:buNone/>
            </a:pPr>
            <a:endParaRPr lang="fr" sz="2200" dirty="0">
              <a:solidFill>
                <a:srgbClr val="000000"/>
              </a:solidFill>
              <a:latin typeface="+mn-lt"/>
              <a:ea typeface="+mn-ea"/>
              <a:cs typeface="+mn-cs"/>
              <a:sym typeface="Source Sans Pro Regular"/>
            </a:endParaRPr>
          </a:p>
          <a:p>
            <a:pPr marL="0" lvl="1" indent="0" defTabSz="289321">
              <a:lnSpc>
                <a:spcPct val="90000"/>
              </a:lnSpc>
              <a:spcBef>
                <a:spcPts val="300"/>
              </a:spcBef>
              <a:spcAft>
                <a:spcPts val="0"/>
              </a:spcAft>
              <a:buNone/>
            </a:pPr>
            <a:r>
              <a:rPr lang="fr" sz="2200" dirty="0">
                <a:solidFill>
                  <a:srgbClr val="000000"/>
                </a:solidFill>
                <a:latin typeface="+mn-lt"/>
                <a:ea typeface="+mn-ea"/>
                <a:cs typeface="+mn-cs"/>
                <a:sym typeface="Source Sans Pro Regular"/>
              </a:rPr>
              <a:t>Environnement</a:t>
            </a:r>
          </a:p>
          <a:p>
            <a:pPr marL="398661" lvl="1" indent="-254000" defTabSz="289321">
              <a:lnSpc>
                <a:spcPct val="90000"/>
              </a:lnSpc>
              <a:spcBef>
                <a:spcPts val="1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Décontamination et désinfection.</a:t>
            </a:r>
          </a:p>
          <a:p>
            <a:pPr rtl="0"/>
            <a:endParaRPr lang="en-US" sz="2200" dirty="0">
              <a:solidFill>
                <a:srgbClr val="000000"/>
              </a:solidFill>
              <a:latin typeface="+mn-lt"/>
              <a:ea typeface="+mn-ea"/>
              <a:cs typeface="+mn-cs"/>
              <a:sym typeface="Source Sans Pro Regular"/>
            </a:endParaRPr>
          </a:p>
        </p:txBody>
      </p:sp>
      <p:sp>
        <p:nvSpPr>
          <p:cNvPr id="3" name="Rectangle 2">
            <a:extLst>
              <a:ext uri="{FF2B5EF4-FFF2-40B4-BE49-F238E27FC236}">
                <a16:creationId xmlns:a16="http://schemas.microsoft.com/office/drawing/2014/main" id="{25127963-747C-A140-B005-3513114CE2C7}"/>
              </a:ext>
            </a:extLst>
          </p:cNvPr>
          <p:cNvSpPr txBox="1">
            <a:spLocks noChangeArrowheads="1"/>
          </p:cNvSpPr>
          <p:nvPr>
            <p:custDataLst>
              <p:tags r:id="rId2"/>
            </p:custDataLst>
          </p:nvPr>
        </p:nvSpPr>
        <p:spPr>
          <a:xfrm>
            <a:off x="105878" y="0"/>
            <a:ext cx="9063522" cy="627186"/>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rPr>
              <a:t>Stratégies de contrôle du réservoir</a:t>
            </a:r>
          </a:p>
        </p:txBody>
      </p:sp>
      <p:sp>
        <p:nvSpPr>
          <p:cNvPr id="4" name="Text Box 38">
            <a:extLst>
              <a:ext uri="{FF2B5EF4-FFF2-40B4-BE49-F238E27FC236}">
                <a16:creationId xmlns:a16="http://schemas.microsoft.com/office/drawing/2014/main" id="{6CC33C6E-4854-9A48-B13E-90E71EC5CB27}"/>
              </a:ext>
            </a:extLst>
          </p:cNvPr>
          <p:cNvSpPr txBox="1">
            <a:spLocks noChangeArrowheads="1"/>
          </p:cNvSpPr>
          <p:nvPr>
            <p:custDataLst>
              <p:tags r:id="rId3"/>
            </p:custDataLst>
          </p:nvPr>
        </p:nvSpPr>
        <p:spPr bwMode="auto">
          <a:xfrm>
            <a:off x="2210594" y="1928593"/>
            <a:ext cx="2133600" cy="424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289321">
              <a:lnSpc>
                <a:spcPct val="90000"/>
              </a:lnSpc>
              <a:spcBef>
                <a:spcPts val="300"/>
              </a:spcBef>
              <a:spcAft>
                <a:spcPts val="0"/>
              </a:spcAft>
            </a:pPr>
            <a:r>
              <a:rPr lang="fr" sz="2400">
                <a:solidFill>
                  <a:srgbClr val="000000"/>
                </a:solidFill>
                <a:latin typeface="+mn-lt"/>
                <a:cs typeface="+mn-cs"/>
                <a:sym typeface="Source Sans Pro Regular"/>
              </a:rPr>
              <a:t>Réservoir</a:t>
            </a:r>
          </a:p>
        </p:txBody>
      </p:sp>
      <p:pic>
        <p:nvPicPr>
          <p:cNvPr id="5" name="Picture 4">
            <a:extLst>
              <a:ext uri="{FF2B5EF4-FFF2-40B4-BE49-F238E27FC236}">
                <a16:creationId xmlns:a16="http://schemas.microsoft.com/office/drawing/2014/main" id="{19C521E9-EEF8-0A41-95E7-3AE8CFF7B7DE}"/>
              </a:ext>
            </a:extLst>
          </p:cNvPr>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flipH="1">
            <a:off x="2849947" y="4303591"/>
            <a:ext cx="1094606" cy="701171"/>
          </a:xfrm>
          <a:prstGeom prst="rect">
            <a:avLst/>
          </a:prstGeom>
        </p:spPr>
      </p:pic>
      <p:pic>
        <p:nvPicPr>
          <p:cNvPr id="6" name="Picture 5">
            <a:extLst>
              <a:ext uri="{FF2B5EF4-FFF2-40B4-BE49-F238E27FC236}">
                <a16:creationId xmlns:a16="http://schemas.microsoft.com/office/drawing/2014/main" id="{5A086D6B-C5C4-304F-9ACD-CE88FFB17E04}"/>
              </a:ext>
            </a:extLst>
          </p:cNvPr>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flipH="1">
            <a:off x="1791156" y="4358170"/>
            <a:ext cx="934327" cy="1087054"/>
          </a:xfrm>
          <a:prstGeom prst="rect">
            <a:avLst/>
          </a:prstGeom>
        </p:spPr>
      </p:pic>
      <p:grpSp>
        <p:nvGrpSpPr>
          <p:cNvPr id="7" name="Group 6">
            <a:extLst>
              <a:ext uri="{FF2B5EF4-FFF2-40B4-BE49-F238E27FC236}">
                <a16:creationId xmlns:a16="http://schemas.microsoft.com/office/drawing/2014/main" id="{405838AF-B404-F744-9006-62FE425D0AEB}"/>
              </a:ext>
            </a:extLst>
          </p:cNvPr>
          <p:cNvGrpSpPr/>
          <p:nvPr>
            <p:custDataLst>
              <p:tags r:id="rId6"/>
            </p:custDataLst>
          </p:nvPr>
        </p:nvGrpSpPr>
        <p:grpSpPr>
          <a:xfrm>
            <a:off x="2389188" y="2552197"/>
            <a:ext cx="1039812" cy="1655762"/>
            <a:chOff x="865188" y="2595563"/>
            <a:chExt cx="1039812" cy="1655762"/>
          </a:xfrm>
        </p:grpSpPr>
        <p:sp>
          <p:nvSpPr>
            <p:cNvPr id="8" name="Freeform 35">
              <a:extLst>
                <a:ext uri="{FF2B5EF4-FFF2-40B4-BE49-F238E27FC236}">
                  <a16:creationId xmlns:a16="http://schemas.microsoft.com/office/drawing/2014/main" id="{A573BEAA-E5DC-9E49-A98B-F38598A46762}"/>
                </a:ext>
              </a:extLst>
            </p:cNvPr>
            <p:cNvSpPr>
              <a:spLocks/>
            </p:cNvSpPr>
            <p:nvPr/>
          </p:nvSpPr>
          <p:spPr bwMode="auto">
            <a:xfrm>
              <a:off x="993775" y="3276600"/>
              <a:ext cx="4763" cy="6350"/>
            </a:xfrm>
            <a:custGeom>
              <a:avLst/>
              <a:gdLst>
                <a:gd name="T0" fmla="*/ 4763 w 7"/>
                <a:gd name="T1" fmla="*/ 0 h 7"/>
                <a:gd name="T2" fmla="*/ 4763 w 7"/>
                <a:gd name="T3" fmla="*/ 1814 h 7"/>
                <a:gd name="T4" fmla="*/ 4763 w 7"/>
                <a:gd name="T5" fmla="*/ 4536 h 7"/>
                <a:gd name="T6" fmla="*/ 3402 w 7"/>
                <a:gd name="T7" fmla="*/ 6350 h 7"/>
                <a:gd name="T8" fmla="*/ 680 w 7"/>
                <a:gd name="T9" fmla="*/ 5443 h 7"/>
                <a:gd name="T10" fmla="*/ 0 w 7"/>
                <a:gd name="T11" fmla="*/ 3629 h 7"/>
                <a:gd name="T12" fmla="*/ 680 w 7"/>
                <a:gd name="T13" fmla="*/ 907 h 7"/>
                <a:gd name="T14" fmla="*/ 2722 w 7"/>
                <a:gd name="T15" fmla="*/ 0 h 7"/>
                <a:gd name="T16" fmla="*/ 4763 w 7"/>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7" y="0"/>
                  </a:moveTo>
                  <a:lnTo>
                    <a:pt x="7" y="2"/>
                  </a:lnTo>
                  <a:lnTo>
                    <a:pt x="7" y="5"/>
                  </a:lnTo>
                  <a:lnTo>
                    <a:pt x="5" y="7"/>
                  </a:lnTo>
                  <a:lnTo>
                    <a:pt x="1" y="6"/>
                  </a:lnTo>
                  <a:lnTo>
                    <a:pt x="0" y="4"/>
                  </a:lnTo>
                  <a:lnTo>
                    <a:pt x="1" y="1"/>
                  </a:lnTo>
                  <a:lnTo>
                    <a:pt x="4" y="0"/>
                  </a:lnTo>
                  <a:lnTo>
                    <a:pt x="7" y="0"/>
                  </a:lnTo>
                  <a:close/>
                </a:path>
              </a:pathLst>
            </a:custGeom>
            <a:solidFill>
              <a:srgbClr val="005B7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9" name="Freeform 41">
              <a:extLst>
                <a:ext uri="{FF2B5EF4-FFF2-40B4-BE49-F238E27FC236}">
                  <a16:creationId xmlns:a16="http://schemas.microsoft.com/office/drawing/2014/main" id="{8B356D28-91A6-CA46-8EBC-E04A8CB2561E}"/>
                </a:ext>
              </a:extLst>
            </p:cNvPr>
            <p:cNvSpPr>
              <a:spLocks/>
            </p:cNvSpPr>
            <p:nvPr/>
          </p:nvSpPr>
          <p:spPr bwMode="auto">
            <a:xfrm>
              <a:off x="865188" y="3041650"/>
              <a:ext cx="61912" cy="582613"/>
            </a:xfrm>
            <a:custGeom>
              <a:avLst/>
              <a:gdLst>
                <a:gd name="T0" fmla="*/ 0 w 80"/>
                <a:gd name="T1" fmla="*/ 582613 h 734"/>
                <a:gd name="T2" fmla="*/ 0 w 80"/>
                <a:gd name="T3" fmla="*/ 50800 h 734"/>
                <a:gd name="T4" fmla="*/ 61912 w 80"/>
                <a:gd name="T5" fmla="*/ 0 h 734"/>
                <a:gd name="T6" fmla="*/ 61912 w 80"/>
                <a:gd name="T7" fmla="*/ 582613 h 734"/>
                <a:gd name="T8" fmla="*/ 0 w 80"/>
                <a:gd name="T9" fmla="*/ 582613 h 734"/>
                <a:gd name="T10" fmla="*/ 0 w 80"/>
                <a:gd name="T11" fmla="*/ 582613 h 7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 h="734">
                  <a:moveTo>
                    <a:pt x="0" y="734"/>
                  </a:moveTo>
                  <a:lnTo>
                    <a:pt x="0" y="64"/>
                  </a:lnTo>
                  <a:lnTo>
                    <a:pt x="80" y="0"/>
                  </a:lnTo>
                  <a:lnTo>
                    <a:pt x="80" y="734"/>
                  </a:lnTo>
                  <a:lnTo>
                    <a:pt x="0" y="734"/>
                  </a:lnTo>
                  <a:close/>
                </a:path>
              </a:pathLst>
            </a:custGeom>
            <a:solidFill>
              <a:srgbClr val="591F61"/>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0" name="Freeform 42">
              <a:extLst>
                <a:ext uri="{FF2B5EF4-FFF2-40B4-BE49-F238E27FC236}">
                  <a16:creationId xmlns:a16="http://schemas.microsoft.com/office/drawing/2014/main" id="{FDD52F94-4B33-B344-8288-C3B57269FB7B}"/>
                </a:ext>
              </a:extLst>
            </p:cNvPr>
            <p:cNvSpPr>
              <a:spLocks/>
            </p:cNvSpPr>
            <p:nvPr/>
          </p:nvSpPr>
          <p:spPr bwMode="auto">
            <a:xfrm>
              <a:off x="1189038" y="3311525"/>
              <a:ext cx="98425" cy="34925"/>
            </a:xfrm>
            <a:custGeom>
              <a:avLst/>
              <a:gdLst>
                <a:gd name="T0" fmla="*/ 0 w 124"/>
                <a:gd name="T1" fmla="*/ 0 h 44"/>
                <a:gd name="T2" fmla="*/ 46831 w 124"/>
                <a:gd name="T3" fmla="*/ 34925 h 44"/>
                <a:gd name="T4" fmla="*/ 98425 w 124"/>
                <a:gd name="T5" fmla="*/ 23019 h 44"/>
                <a:gd name="T6" fmla="*/ 0 w 124"/>
                <a:gd name="T7" fmla="*/ 0 h 44"/>
                <a:gd name="T8" fmla="*/ 0 w 124"/>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 h="44">
                  <a:moveTo>
                    <a:pt x="0" y="0"/>
                  </a:moveTo>
                  <a:lnTo>
                    <a:pt x="59" y="44"/>
                  </a:lnTo>
                  <a:lnTo>
                    <a:pt x="124" y="29"/>
                  </a:lnTo>
                  <a:lnTo>
                    <a:pt x="0" y="0"/>
                  </a:lnTo>
                  <a:close/>
                </a:path>
              </a:pathLst>
            </a:custGeom>
            <a:solidFill>
              <a:srgbClr val="FFB3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1" name="Freeform 43">
              <a:extLst>
                <a:ext uri="{FF2B5EF4-FFF2-40B4-BE49-F238E27FC236}">
                  <a16:creationId xmlns:a16="http://schemas.microsoft.com/office/drawing/2014/main" id="{983DD767-2DBF-8D48-96DF-A4ECB1659525}"/>
                </a:ext>
              </a:extLst>
            </p:cNvPr>
            <p:cNvSpPr>
              <a:spLocks/>
            </p:cNvSpPr>
            <p:nvPr/>
          </p:nvSpPr>
          <p:spPr bwMode="auto">
            <a:xfrm>
              <a:off x="1152525" y="3206750"/>
              <a:ext cx="142875" cy="103188"/>
            </a:xfrm>
            <a:custGeom>
              <a:avLst/>
              <a:gdLst>
                <a:gd name="T0" fmla="*/ 53181 w 180"/>
                <a:gd name="T1" fmla="*/ 16669 h 130"/>
                <a:gd name="T2" fmla="*/ 88900 w 180"/>
                <a:gd name="T3" fmla="*/ 0 h 130"/>
                <a:gd name="T4" fmla="*/ 118269 w 180"/>
                <a:gd name="T5" fmla="*/ 25400 h 130"/>
                <a:gd name="T6" fmla="*/ 142875 w 180"/>
                <a:gd name="T7" fmla="*/ 68263 h 130"/>
                <a:gd name="T8" fmla="*/ 92869 w 180"/>
                <a:gd name="T9" fmla="*/ 103188 h 130"/>
                <a:gd name="T10" fmla="*/ 0 w 180"/>
                <a:gd name="T11" fmla="*/ 82550 h 130"/>
                <a:gd name="T12" fmla="*/ 17463 w 180"/>
                <a:gd name="T13" fmla="*/ 23813 h 130"/>
                <a:gd name="T14" fmla="*/ 53181 w 180"/>
                <a:gd name="T15" fmla="*/ 16669 h 130"/>
                <a:gd name="T16" fmla="*/ 53181 w 180"/>
                <a:gd name="T17" fmla="*/ 16669 h 1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0" h="130">
                  <a:moveTo>
                    <a:pt x="67" y="21"/>
                  </a:moveTo>
                  <a:lnTo>
                    <a:pt x="112" y="0"/>
                  </a:lnTo>
                  <a:lnTo>
                    <a:pt x="149" y="32"/>
                  </a:lnTo>
                  <a:lnTo>
                    <a:pt x="180" y="86"/>
                  </a:lnTo>
                  <a:lnTo>
                    <a:pt x="117" y="130"/>
                  </a:lnTo>
                  <a:lnTo>
                    <a:pt x="0" y="104"/>
                  </a:lnTo>
                  <a:lnTo>
                    <a:pt x="22" y="30"/>
                  </a:lnTo>
                  <a:lnTo>
                    <a:pt x="67" y="21"/>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2" name="Freeform 44">
              <a:extLst>
                <a:ext uri="{FF2B5EF4-FFF2-40B4-BE49-F238E27FC236}">
                  <a16:creationId xmlns:a16="http://schemas.microsoft.com/office/drawing/2014/main" id="{9216A997-09DA-C94E-805C-EBEDC92C4010}"/>
                </a:ext>
              </a:extLst>
            </p:cNvPr>
            <p:cNvSpPr>
              <a:spLocks/>
            </p:cNvSpPr>
            <p:nvPr/>
          </p:nvSpPr>
          <p:spPr bwMode="auto">
            <a:xfrm>
              <a:off x="1246188" y="3221038"/>
              <a:ext cx="141287" cy="114300"/>
            </a:xfrm>
            <a:custGeom>
              <a:avLst/>
              <a:gdLst>
                <a:gd name="T0" fmla="*/ 0 w 177"/>
                <a:gd name="T1" fmla="*/ 34370 h 143"/>
                <a:gd name="T2" fmla="*/ 11973 w 177"/>
                <a:gd name="T3" fmla="*/ 41564 h 143"/>
                <a:gd name="T4" fmla="*/ 31131 w 177"/>
                <a:gd name="T5" fmla="*/ 28775 h 143"/>
                <a:gd name="T6" fmla="*/ 75832 w 177"/>
                <a:gd name="T7" fmla="*/ 98314 h 143"/>
                <a:gd name="T8" fmla="*/ 39113 w 177"/>
                <a:gd name="T9" fmla="*/ 114300 h 143"/>
                <a:gd name="T10" fmla="*/ 93393 w 177"/>
                <a:gd name="T11" fmla="*/ 108705 h 143"/>
                <a:gd name="T12" fmla="*/ 141287 w 177"/>
                <a:gd name="T13" fmla="*/ 67141 h 143"/>
                <a:gd name="T14" fmla="*/ 91797 w 177"/>
                <a:gd name="T15" fmla="*/ 25578 h 143"/>
                <a:gd name="T16" fmla="*/ 39912 w 177"/>
                <a:gd name="T17" fmla="*/ 0 h 143"/>
                <a:gd name="T18" fmla="*/ 15166 w 177"/>
                <a:gd name="T19" fmla="*/ 15986 h 143"/>
                <a:gd name="T20" fmla="*/ 2395 w 177"/>
                <a:gd name="T21" fmla="*/ 23979 h 143"/>
                <a:gd name="T22" fmla="*/ 0 w 177"/>
                <a:gd name="T23" fmla="*/ 34370 h 143"/>
                <a:gd name="T24" fmla="*/ 0 w 177"/>
                <a:gd name="T25" fmla="*/ 34370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7" h="143">
                  <a:moveTo>
                    <a:pt x="0" y="43"/>
                  </a:moveTo>
                  <a:lnTo>
                    <a:pt x="15" y="52"/>
                  </a:lnTo>
                  <a:lnTo>
                    <a:pt x="39" y="36"/>
                  </a:lnTo>
                  <a:lnTo>
                    <a:pt x="95" y="123"/>
                  </a:lnTo>
                  <a:lnTo>
                    <a:pt x="49" y="143"/>
                  </a:lnTo>
                  <a:lnTo>
                    <a:pt x="117" y="136"/>
                  </a:lnTo>
                  <a:lnTo>
                    <a:pt x="177" y="84"/>
                  </a:lnTo>
                  <a:lnTo>
                    <a:pt x="115" y="32"/>
                  </a:lnTo>
                  <a:lnTo>
                    <a:pt x="50" y="0"/>
                  </a:lnTo>
                  <a:lnTo>
                    <a:pt x="19" y="20"/>
                  </a:lnTo>
                  <a:lnTo>
                    <a:pt x="3" y="30"/>
                  </a:lnTo>
                  <a:lnTo>
                    <a:pt x="0" y="43"/>
                  </a:lnTo>
                  <a:close/>
                </a:path>
              </a:pathLst>
            </a:custGeom>
            <a:solidFill>
              <a:srgbClr val="FFB3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3" name="Freeform 45">
              <a:extLst>
                <a:ext uri="{FF2B5EF4-FFF2-40B4-BE49-F238E27FC236}">
                  <a16:creationId xmlns:a16="http://schemas.microsoft.com/office/drawing/2014/main" id="{7349FEC7-0D57-9C49-A402-C89BB07EE86D}"/>
                </a:ext>
              </a:extLst>
            </p:cNvPr>
            <p:cNvSpPr>
              <a:spLocks/>
            </p:cNvSpPr>
            <p:nvPr/>
          </p:nvSpPr>
          <p:spPr bwMode="auto">
            <a:xfrm>
              <a:off x="1235075" y="3216275"/>
              <a:ext cx="125413" cy="55563"/>
            </a:xfrm>
            <a:custGeom>
              <a:avLst/>
              <a:gdLst>
                <a:gd name="T0" fmla="*/ 111833 w 157"/>
                <a:gd name="T1" fmla="*/ 19050 h 70"/>
                <a:gd name="T2" fmla="*/ 42337 w 157"/>
                <a:gd name="T3" fmla="*/ 0 h 70"/>
                <a:gd name="T4" fmla="*/ 0 w 157"/>
                <a:gd name="T5" fmla="*/ 31750 h 70"/>
                <a:gd name="T6" fmla="*/ 10385 w 157"/>
                <a:gd name="T7" fmla="*/ 38894 h 70"/>
                <a:gd name="T8" fmla="*/ 45532 w 157"/>
                <a:gd name="T9" fmla="*/ 10319 h 70"/>
                <a:gd name="T10" fmla="*/ 85473 w 157"/>
                <a:gd name="T11" fmla="*/ 47625 h 70"/>
                <a:gd name="T12" fmla="*/ 125413 w 157"/>
                <a:gd name="T13" fmla="*/ 55563 h 70"/>
                <a:gd name="T14" fmla="*/ 111833 w 157"/>
                <a:gd name="T15" fmla="*/ 19050 h 70"/>
                <a:gd name="T16" fmla="*/ 111833 w 157"/>
                <a:gd name="T17" fmla="*/ 19050 h 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70">
                  <a:moveTo>
                    <a:pt x="140" y="24"/>
                  </a:moveTo>
                  <a:lnTo>
                    <a:pt x="53" y="0"/>
                  </a:lnTo>
                  <a:lnTo>
                    <a:pt x="0" y="40"/>
                  </a:lnTo>
                  <a:lnTo>
                    <a:pt x="13" y="49"/>
                  </a:lnTo>
                  <a:lnTo>
                    <a:pt x="57" y="13"/>
                  </a:lnTo>
                  <a:lnTo>
                    <a:pt x="107" y="60"/>
                  </a:lnTo>
                  <a:lnTo>
                    <a:pt x="157" y="70"/>
                  </a:lnTo>
                  <a:lnTo>
                    <a:pt x="140" y="24"/>
                  </a:lnTo>
                  <a:close/>
                </a:path>
              </a:pathLst>
            </a:cu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4" name="Freeform 46">
              <a:extLst>
                <a:ext uri="{FF2B5EF4-FFF2-40B4-BE49-F238E27FC236}">
                  <a16:creationId xmlns:a16="http://schemas.microsoft.com/office/drawing/2014/main" id="{831EC885-F348-9449-8B69-0BEBE70849C3}"/>
                </a:ext>
              </a:extLst>
            </p:cNvPr>
            <p:cNvSpPr>
              <a:spLocks/>
            </p:cNvSpPr>
            <p:nvPr/>
          </p:nvSpPr>
          <p:spPr bwMode="auto">
            <a:xfrm>
              <a:off x="1417638" y="3797300"/>
              <a:ext cx="198437" cy="427038"/>
            </a:xfrm>
            <a:custGeom>
              <a:avLst/>
              <a:gdLst>
                <a:gd name="T0" fmla="*/ 105938 w 251"/>
                <a:gd name="T1" fmla="*/ 0 h 537"/>
                <a:gd name="T2" fmla="*/ 105148 w 251"/>
                <a:gd name="T3" fmla="*/ 795 h 537"/>
                <a:gd name="T4" fmla="*/ 104357 w 251"/>
                <a:gd name="T5" fmla="*/ 3976 h 537"/>
                <a:gd name="T6" fmla="*/ 103567 w 251"/>
                <a:gd name="T7" fmla="*/ 8748 h 537"/>
                <a:gd name="T8" fmla="*/ 101986 w 251"/>
                <a:gd name="T9" fmla="*/ 15905 h 537"/>
                <a:gd name="T10" fmla="*/ 100404 w 251"/>
                <a:gd name="T11" fmla="*/ 24652 h 537"/>
                <a:gd name="T12" fmla="*/ 98033 w 251"/>
                <a:gd name="T13" fmla="*/ 34195 h 537"/>
                <a:gd name="T14" fmla="*/ 95661 w 251"/>
                <a:gd name="T15" fmla="*/ 45328 h 537"/>
                <a:gd name="T16" fmla="*/ 94080 w 251"/>
                <a:gd name="T17" fmla="*/ 58052 h 537"/>
                <a:gd name="T18" fmla="*/ 90917 w 251"/>
                <a:gd name="T19" fmla="*/ 70775 h 537"/>
                <a:gd name="T20" fmla="*/ 87755 w 251"/>
                <a:gd name="T21" fmla="*/ 85090 h 537"/>
                <a:gd name="T22" fmla="*/ 85383 w 251"/>
                <a:gd name="T23" fmla="*/ 100199 h 537"/>
                <a:gd name="T24" fmla="*/ 82221 w 251"/>
                <a:gd name="T25" fmla="*/ 116899 h 537"/>
                <a:gd name="T26" fmla="*/ 79849 w 251"/>
                <a:gd name="T27" fmla="*/ 133598 h 537"/>
                <a:gd name="T28" fmla="*/ 77477 w 251"/>
                <a:gd name="T29" fmla="*/ 150298 h 537"/>
                <a:gd name="T30" fmla="*/ 74315 w 251"/>
                <a:gd name="T31" fmla="*/ 166998 h 537"/>
                <a:gd name="T32" fmla="*/ 71943 w 251"/>
                <a:gd name="T33" fmla="*/ 183698 h 537"/>
                <a:gd name="T34" fmla="*/ 68781 w 251"/>
                <a:gd name="T35" fmla="*/ 200398 h 537"/>
                <a:gd name="T36" fmla="*/ 65619 w 251"/>
                <a:gd name="T37" fmla="*/ 218688 h 537"/>
                <a:gd name="T38" fmla="*/ 60875 w 251"/>
                <a:gd name="T39" fmla="*/ 236183 h 537"/>
                <a:gd name="T40" fmla="*/ 56922 w 251"/>
                <a:gd name="T41" fmla="*/ 254473 h 537"/>
                <a:gd name="T42" fmla="*/ 52179 w 251"/>
                <a:gd name="T43" fmla="*/ 271968 h 537"/>
                <a:gd name="T44" fmla="*/ 46645 w 251"/>
                <a:gd name="T45" fmla="*/ 289463 h 537"/>
                <a:gd name="T46" fmla="*/ 41901 w 251"/>
                <a:gd name="T47" fmla="*/ 305368 h 537"/>
                <a:gd name="T48" fmla="*/ 37158 w 251"/>
                <a:gd name="T49" fmla="*/ 322068 h 537"/>
                <a:gd name="T50" fmla="*/ 31623 w 251"/>
                <a:gd name="T51" fmla="*/ 336382 h 537"/>
                <a:gd name="T52" fmla="*/ 26880 w 251"/>
                <a:gd name="T53" fmla="*/ 349901 h 537"/>
                <a:gd name="T54" fmla="*/ 22136 w 251"/>
                <a:gd name="T55" fmla="*/ 361829 h 537"/>
                <a:gd name="T56" fmla="*/ 18974 w 251"/>
                <a:gd name="T57" fmla="*/ 372167 h 537"/>
                <a:gd name="T58" fmla="*/ 15812 w 251"/>
                <a:gd name="T59" fmla="*/ 380119 h 537"/>
                <a:gd name="T60" fmla="*/ 13440 w 251"/>
                <a:gd name="T61" fmla="*/ 386481 h 537"/>
                <a:gd name="T62" fmla="*/ 11859 w 251"/>
                <a:gd name="T63" fmla="*/ 390457 h 537"/>
                <a:gd name="T64" fmla="*/ 11859 w 251"/>
                <a:gd name="T65" fmla="*/ 392048 h 537"/>
                <a:gd name="T66" fmla="*/ 0 w 251"/>
                <a:gd name="T67" fmla="*/ 427038 h 537"/>
                <a:gd name="T68" fmla="*/ 39529 w 251"/>
                <a:gd name="T69" fmla="*/ 406362 h 537"/>
                <a:gd name="T70" fmla="*/ 113054 w 251"/>
                <a:gd name="T71" fmla="*/ 209940 h 537"/>
                <a:gd name="T72" fmla="*/ 169185 w 251"/>
                <a:gd name="T73" fmla="*/ 140756 h 537"/>
                <a:gd name="T74" fmla="*/ 198437 w 251"/>
                <a:gd name="T75" fmla="*/ 11928 h 537"/>
                <a:gd name="T76" fmla="*/ 105938 w 251"/>
                <a:gd name="T77" fmla="*/ 0 h 537"/>
                <a:gd name="T78" fmla="*/ 105938 w 251"/>
                <a:gd name="T79" fmla="*/ 0 h 5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1" h="537">
                  <a:moveTo>
                    <a:pt x="134" y="0"/>
                  </a:moveTo>
                  <a:lnTo>
                    <a:pt x="133" y="1"/>
                  </a:lnTo>
                  <a:lnTo>
                    <a:pt x="132" y="5"/>
                  </a:lnTo>
                  <a:lnTo>
                    <a:pt x="131" y="11"/>
                  </a:lnTo>
                  <a:lnTo>
                    <a:pt x="129" y="20"/>
                  </a:lnTo>
                  <a:lnTo>
                    <a:pt x="127" y="31"/>
                  </a:lnTo>
                  <a:lnTo>
                    <a:pt x="124" y="43"/>
                  </a:lnTo>
                  <a:lnTo>
                    <a:pt x="121" y="57"/>
                  </a:lnTo>
                  <a:lnTo>
                    <a:pt x="119" y="73"/>
                  </a:lnTo>
                  <a:lnTo>
                    <a:pt x="115" y="89"/>
                  </a:lnTo>
                  <a:lnTo>
                    <a:pt x="111" y="107"/>
                  </a:lnTo>
                  <a:lnTo>
                    <a:pt x="108" y="126"/>
                  </a:lnTo>
                  <a:lnTo>
                    <a:pt x="104" y="147"/>
                  </a:lnTo>
                  <a:lnTo>
                    <a:pt x="101" y="168"/>
                  </a:lnTo>
                  <a:lnTo>
                    <a:pt x="98" y="189"/>
                  </a:lnTo>
                  <a:lnTo>
                    <a:pt x="94" y="210"/>
                  </a:lnTo>
                  <a:lnTo>
                    <a:pt x="91" y="231"/>
                  </a:lnTo>
                  <a:lnTo>
                    <a:pt x="87" y="252"/>
                  </a:lnTo>
                  <a:lnTo>
                    <a:pt x="83" y="275"/>
                  </a:lnTo>
                  <a:lnTo>
                    <a:pt x="77" y="297"/>
                  </a:lnTo>
                  <a:lnTo>
                    <a:pt x="72" y="320"/>
                  </a:lnTo>
                  <a:lnTo>
                    <a:pt x="66" y="342"/>
                  </a:lnTo>
                  <a:lnTo>
                    <a:pt x="59" y="364"/>
                  </a:lnTo>
                  <a:lnTo>
                    <a:pt x="53" y="384"/>
                  </a:lnTo>
                  <a:lnTo>
                    <a:pt x="47" y="405"/>
                  </a:lnTo>
                  <a:lnTo>
                    <a:pt x="40" y="423"/>
                  </a:lnTo>
                  <a:lnTo>
                    <a:pt x="34" y="440"/>
                  </a:lnTo>
                  <a:lnTo>
                    <a:pt x="28" y="455"/>
                  </a:lnTo>
                  <a:lnTo>
                    <a:pt x="24" y="468"/>
                  </a:lnTo>
                  <a:lnTo>
                    <a:pt x="20" y="478"/>
                  </a:lnTo>
                  <a:lnTo>
                    <a:pt x="17" y="486"/>
                  </a:lnTo>
                  <a:lnTo>
                    <a:pt x="15" y="491"/>
                  </a:lnTo>
                  <a:lnTo>
                    <a:pt x="15" y="493"/>
                  </a:lnTo>
                  <a:lnTo>
                    <a:pt x="0" y="537"/>
                  </a:lnTo>
                  <a:lnTo>
                    <a:pt x="50" y="511"/>
                  </a:lnTo>
                  <a:lnTo>
                    <a:pt x="143" y="264"/>
                  </a:lnTo>
                  <a:lnTo>
                    <a:pt x="214" y="177"/>
                  </a:lnTo>
                  <a:lnTo>
                    <a:pt x="251" y="15"/>
                  </a:lnTo>
                  <a:lnTo>
                    <a:pt x="134" y="0"/>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5" name="Freeform 47">
              <a:extLst>
                <a:ext uri="{FF2B5EF4-FFF2-40B4-BE49-F238E27FC236}">
                  <a16:creationId xmlns:a16="http://schemas.microsoft.com/office/drawing/2014/main" id="{F7868001-CF34-164D-9295-9E456A551420}"/>
                </a:ext>
              </a:extLst>
            </p:cNvPr>
            <p:cNvSpPr>
              <a:spLocks/>
            </p:cNvSpPr>
            <p:nvPr/>
          </p:nvSpPr>
          <p:spPr bwMode="auto">
            <a:xfrm>
              <a:off x="1441450" y="3878263"/>
              <a:ext cx="177800" cy="320675"/>
            </a:xfrm>
            <a:custGeom>
              <a:avLst/>
              <a:gdLst>
                <a:gd name="T0" fmla="*/ 145544 w 226"/>
                <a:gd name="T1" fmla="*/ 8710 h 405"/>
                <a:gd name="T2" fmla="*/ 144758 w 226"/>
                <a:gd name="T3" fmla="*/ 9501 h 405"/>
                <a:gd name="T4" fmla="*/ 143971 w 226"/>
                <a:gd name="T5" fmla="*/ 11877 h 405"/>
                <a:gd name="T6" fmla="*/ 142397 w 226"/>
                <a:gd name="T7" fmla="*/ 15836 h 405"/>
                <a:gd name="T8" fmla="*/ 140824 w 226"/>
                <a:gd name="T9" fmla="*/ 20587 h 405"/>
                <a:gd name="T10" fmla="*/ 138464 w 226"/>
                <a:gd name="T11" fmla="*/ 26129 h 405"/>
                <a:gd name="T12" fmla="*/ 135317 w 226"/>
                <a:gd name="T13" fmla="*/ 33255 h 405"/>
                <a:gd name="T14" fmla="*/ 132170 w 226"/>
                <a:gd name="T15" fmla="*/ 41173 h 405"/>
                <a:gd name="T16" fmla="*/ 129023 w 226"/>
                <a:gd name="T17" fmla="*/ 49883 h 405"/>
                <a:gd name="T18" fmla="*/ 124303 w 226"/>
                <a:gd name="T19" fmla="*/ 57009 h 405"/>
                <a:gd name="T20" fmla="*/ 119582 w 226"/>
                <a:gd name="T21" fmla="*/ 64927 h 405"/>
                <a:gd name="T22" fmla="*/ 114075 w 226"/>
                <a:gd name="T23" fmla="*/ 72845 h 405"/>
                <a:gd name="T24" fmla="*/ 109355 w 226"/>
                <a:gd name="T25" fmla="*/ 79971 h 405"/>
                <a:gd name="T26" fmla="*/ 103848 w 226"/>
                <a:gd name="T27" fmla="*/ 86305 h 405"/>
                <a:gd name="T28" fmla="*/ 97554 w 226"/>
                <a:gd name="T29" fmla="*/ 91848 h 405"/>
                <a:gd name="T30" fmla="*/ 90473 w 226"/>
                <a:gd name="T31" fmla="*/ 96598 h 405"/>
                <a:gd name="T32" fmla="*/ 84180 w 226"/>
                <a:gd name="T33" fmla="*/ 99766 h 405"/>
                <a:gd name="T34" fmla="*/ 83393 w 226"/>
                <a:gd name="T35" fmla="*/ 102141 h 405"/>
                <a:gd name="T36" fmla="*/ 81033 w 226"/>
                <a:gd name="T37" fmla="*/ 108475 h 405"/>
                <a:gd name="T38" fmla="*/ 77886 w 226"/>
                <a:gd name="T39" fmla="*/ 117977 h 405"/>
                <a:gd name="T40" fmla="*/ 73952 w 226"/>
                <a:gd name="T41" fmla="*/ 130645 h 405"/>
                <a:gd name="T42" fmla="*/ 68445 w 226"/>
                <a:gd name="T43" fmla="*/ 144898 h 405"/>
                <a:gd name="T44" fmla="*/ 63725 w 226"/>
                <a:gd name="T45" fmla="*/ 163109 h 405"/>
                <a:gd name="T46" fmla="*/ 57431 w 226"/>
                <a:gd name="T47" fmla="*/ 181320 h 405"/>
                <a:gd name="T48" fmla="*/ 51137 w 226"/>
                <a:gd name="T49" fmla="*/ 201115 h 405"/>
                <a:gd name="T50" fmla="*/ 44057 w 226"/>
                <a:gd name="T51" fmla="*/ 220118 h 405"/>
                <a:gd name="T52" fmla="*/ 36976 w 226"/>
                <a:gd name="T53" fmla="*/ 239912 h 405"/>
                <a:gd name="T54" fmla="*/ 29896 w 226"/>
                <a:gd name="T55" fmla="*/ 258124 h 405"/>
                <a:gd name="T56" fmla="*/ 22815 w 226"/>
                <a:gd name="T57" fmla="*/ 275543 h 405"/>
                <a:gd name="T58" fmla="*/ 16521 w 226"/>
                <a:gd name="T59" fmla="*/ 290587 h 405"/>
                <a:gd name="T60" fmla="*/ 10227 w 226"/>
                <a:gd name="T61" fmla="*/ 304047 h 405"/>
                <a:gd name="T62" fmla="*/ 4720 w 226"/>
                <a:gd name="T63" fmla="*/ 313549 h 405"/>
                <a:gd name="T64" fmla="*/ 0 w 226"/>
                <a:gd name="T65" fmla="*/ 320675 h 405"/>
                <a:gd name="T66" fmla="*/ 41696 w 226"/>
                <a:gd name="T67" fmla="*/ 305631 h 405"/>
                <a:gd name="T68" fmla="*/ 46417 w 226"/>
                <a:gd name="T69" fmla="*/ 274751 h 405"/>
                <a:gd name="T70" fmla="*/ 98341 w 226"/>
                <a:gd name="T71" fmla="*/ 146481 h 405"/>
                <a:gd name="T72" fmla="*/ 99127 w 226"/>
                <a:gd name="T73" fmla="*/ 145689 h 405"/>
                <a:gd name="T74" fmla="*/ 101488 w 226"/>
                <a:gd name="T75" fmla="*/ 144106 h 405"/>
                <a:gd name="T76" fmla="*/ 104635 w 226"/>
                <a:gd name="T77" fmla="*/ 140147 h 405"/>
                <a:gd name="T78" fmla="*/ 109355 w 226"/>
                <a:gd name="T79" fmla="*/ 135396 h 405"/>
                <a:gd name="T80" fmla="*/ 114075 w 226"/>
                <a:gd name="T81" fmla="*/ 129854 h 405"/>
                <a:gd name="T82" fmla="*/ 119582 w 226"/>
                <a:gd name="T83" fmla="*/ 122727 h 405"/>
                <a:gd name="T84" fmla="*/ 126663 w 226"/>
                <a:gd name="T85" fmla="*/ 114810 h 405"/>
                <a:gd name="T86" fmla="*/ 132957 w 226"/>
                <a:gd name="T87" fmla="*/ 106100 h 405"/>
                <a:gd name="T88" fmla="*/ 140824 w 226"/>
                <a:gd name="T89" fmla="*/ 95807 h 405"/>
                <a:gd name="T90" fmla="*/ 147118 w 226"/>
                <a:gd name="T91" fmla="*/ 85513 h 405"/>
                <a:gd name="T92" fmla="*/ 153412 w 226"/>
                <a:gd name="T93" fmla="*/ 72845 h 405"/>
                <a:gd name="T94" fmla="*/ 159705 w 226"/>
                <a:gd name="T95" fmla="*/ 60176 h 405"/>
                <a:gd name="T96" fmla="*/ 165212 w 226"/>
                <a:gd name="T97" fmla="*/ 46716 h 405"/>
                <a:gd name="T98" fmla="*/ 170719 w 226"/>
                <a:gd name="T99" fmla="*/ 30880 h 405"/>
                <a:gd name="T100" fmla="*/ 174653 w 226"/>
                <a:gd name="T101" fmla="*/ 15836 h 405"/>
                <a:gd name="T102" fmla="*/ 177800 w 226"/>
                <a:gd name="T103" fmla="*/ 0 h 405"/>
                <a:gd name="T104" fmla="*/ 145544 w 226"/>
                <a:gd name="T105" fmla="*/ 8710 h 405"/>
                <a:gd name="T106" fmla="*/ 145544 w 226"/>
                <a:gd name="T107" fmla="*/ 8710 h 4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6" h="405">
                  <a:moveTo>
                    <a:pt x="185" y="11"/>
                  </a:moveTo>
                  <a:lnTo>
                    <a:pt x="184" y="12"/>
                  </a:lnTo>
                  <a:lnTo>
                    <a:pt x="183" y="15"/>
                  </a:lnTo>
                  <a:lnTo>
                    <a:pt x="181" y="20"/>
                  </a:lnTo>
                  <a:lnTo>
                    <a:pt x="179" y="26"/>
                  </a:lnTo>
                  <a:lnTo>
                    <a:pt x="176" y="33"/>
                  </a:lnTo>
                  <a:lnTo>
                    <a:pt x="172" y="42"/>
                  </a:lnTo>
                  <a:lnTo>
                    <a:pt x="168" y="52"/>
                  </a:lnTo>
                  <a:lnTo>
                    <a:pt x="164" y="63"/>
                  </a:lnTo>
                  <a:lnTo>
                    <a:pt x="158" y="72"/>
                  </a:lnTo>
                  <a:lnTo>
                    <a:pt x="152" y="82"/>
                  </a:lnTo>
                  <a:lnTo>
                    <a:pt x="145" y="92"/>
                  </a:lnTo>
                  <a:lnTo>
                    <a:pt x="139" y="101"/>
                  </a:lnTo>
                  <a:lnTo>
                    <a:pt x="132" y="109"/>
                  </a:lnTo>
                  <a:lnTo>
                    <a:pt x="124" y="116"/>
                  </a:lnTo>
                  <a:lnTo>
                    <a:pt x="115" y="122"/>
                  </a:lnTo>
                  <a:lnTo>
                    <a:pt x="107" y="126"/>
                  </a:lnTo>
                  <a:lnTo>
                    <a:pt x="106" y="129"/>
                  </a:lnTo>
                  <a:lnTo>
                    <a:pt x="103" y="137"/>
                  </a:lnTo>
                  <a:lnTo>
                    <a:pt x="99" y="149"/>
                  </a:lnTo>
                  <a:lnTo>
                    <a:pt x="94" y="165"/>
                  </a:lnTo>
                  <a:lnTo>
                    <a:pt x="87" y="183"/>
                  </a:lnTo>
                  <a:lnTo>
                    <a:pt x="81" y="206"/>
                  </a:lnTo>
                  <a:lnTo>
                    <a:pt x="73" y="229"/>
                  </a:lnTo>
                  <a:lnTo>
                    <a:pt x="65" y="254"/>
                  </a:lnTo>
                  <a:lnTo>
                    <a:pt x="56" y="278"/>
                  </a:lnTo>
                  <a:lnTo>
                    <a:pt x="47" y="303"/>
                  </a:lnTo>
                  <a:lnTo>
                    <a:pt x="38" y="326"/>
                  </a:lnTo>
                  <a:lnTo>
                    <a:pt x="29" y="348"/>
                  </a:lnTo>
                  <a:lnTo>
                    <a:pt x="21" y="367"/>
                  </a:lnTo>
                  <a:lnTo>
                    <a:pt x="13" y="384"/>
                  </a:lnTo>
                  <a:lnTo>
                    <a:pt x="6" y="396"/>
                  </a:lnTo>
                  <a:lnTo>
                    <a:pt x="0" y="405"/>
                  </a:lnTo>
                  <a:lnTo>
                    <a:pt x="53" y="386"/>
                  </a:lnTo>
                  <a:lnTo>
                    <a:pt x="59" y="347"/>
                  </a:lnTo>
                  <a:lnTo>
                    <a:pt x="125" y="185"/>
                  </a:lnTo>
                  <a:lnTo>
                    <a:pt x="126" y="184"/>
                  </a:lnTo>
                  <a:lnTo>
                    <a:pt x="129" y="182"/>
                  </a:lnTo>
                  <a:lnTo>
                    <a:pt x="133" y="177"/>
                  </a:lnTo>
                  <a:lnTo>
                    <a:pt x="139" y="171"/>
                  </a:lnTo>
                  <a:lnTo>
                    <a:pt x="145" y="164"/>
                  </a:lnTo>
                  <a:lnTo>
                    <a:pt x="152" y="155"/>
                  </a:lnTo>
                  <a:lnTo>
                    <a:pt x="161" y="145"/>
                  </a:lnTo>
                  <a:lnTo>
                    <a:pt x="169" y="134"/>
                  </a:lnTo>
                  <a:lnTo>
                    <a:pt x="179" y="121"/>
                  </a:lnTo>
                  <a:lnTo>
                    <a:pt x="187" y="108"/>
                  </a:lnTo>
                  <a:lnTo>
                    <a:pt x="195" y="92"/>
                  </a:lnTo>
                  <a:lnTo>
                    <a:pt x="203" y="76"/>
                  </a:lnTo>
                  <a:lnTo>
                    <a:pt x="210" y="59"/>
                  </a:lnTo>
                  <a:lnTo>
                    <a:pt x="217" y="39"/>
                  </a:lnTo>
                  <a:lnTo>
                    <a:pt x="222" y="20"/>
                  </a:lnTo>
                  <a:lnTo>
                    <a:pt x="226" y="0"/>
                  </a:lnTo>
                  <a:lnTo>
                    <a:pt x="185" y="11"/>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6" name="Freeform 48">
              <a:extLst>
                <a:ext uri="{FF2B5EF4-FFF2-40B4-BE49-F238E27FC236}">
                  <a16:creationId xmlns:a16="http://schemas.microsoft.com/office/drawing/2014/main" id="{C516CE42-D6F0-6949-86B9-D1FA624C0443}"/>
                </a:ext>
              </a:extLst>
            </p:cNvPr>
            <p:cNvSpPr>
              <a:spLocks/>
            </p:cNvSpPr>
            <p:nvPr/>
          </p:nvSpPr>
          <p:spPr bwMode="auto">
            <a:xfrm>
              <a:off x="1736725" y="3883025"/>
              <a:ext cx="115888" cy="319088"/>
            </a:xfrm>
            <a:custGeom>
              <a:avLst/>
              <a:gdLst>
                <a:gd name="T0" fmla="*/ 102207 w 144"/>
                <a:gd name="T1" fmla="*/ 239118 h 403"/>
                <a:gd name="T2" fmla="*/ 98988 w 144"/>
                <a:gd name="T3" fmla="*/ 140145 h 403"/>
                <a:gd name="T4" fmla="*/ 98988 w 144"/>
                <a:gd name="T5" fmla="*/ 138562 h 403"/>
                <a:gd name="T6" fmla="*/ 98988 w 144"/>
                <a:gd name="T7" fmla="*/ 134603 h 403"/>
                <a:gd name="T8" fmla="*/ 98988 w 144"/>
                <a:gd name="T9" fmla="*/ 128269 h 403"/>
                <a:gd name="T10" fmla="*/ 99792 w 144"/>
                <a:gd name="T11" fmla="*/ 121143 h 403"/>
                <a:gd name="T12" fmla="*/ 99792 w 144"/>
                <a:gd name="T13" fmla="*/ 111641 h 403"/>
                <a:gd name="T14" fmla="*/ 100597 w 144"/>
                <a:gd name="T15" fmla="*/ 102140 h 403"/>
                <a:gd name="T16" fmla="*/ 100597 w 144"/>
                <a:gd name="T17" fmla="*/ 91055 h 403"/>
                <a:gd name="T18" fmla="*/ 100597 w 144"/>
                <a:gd name="T19" fmla="*/ 79970 h 403"/>
                <a:gd name="T20" fmla="*/ 98988 w 144"/>
                <a:gd name="T21" fmla="*/ 68093 h 403"/>
                <a:gd name="T22" fmla="*/ 98183 w 144"/>
                <a:gd name="T23" fmla="*/ 56216 h 403"/>
                <a:gd name="T24" fmla="*/ 96573 w 144"/>
                <a:gd name="T25" fmla="*/ 43548 h 403"/>
                <a:gd name="T26" fmla="*/ 94159 w 144"/>
                <a:gd name="T27" fmla="*/ 32463 h 403"/>
                <a:gd name="T28" fmla="*/ 90135 w 144"/>
                <a:gd name="T29" fmla="*/ 22170 h 403"/>
                <a:gd name="T30" fmla="*/ 86916 w 144"/>
                <a:gd name="T31" fmla="*/ 13460 h 403"/>
                <a:gd name="T32" fmla="*/ 81283 w 144"/>
                <a:gd name="T33" fmla="*/ 6334 h 403"/>
                <a:gd name="T34" fmla="*/ 75649 w 144"/>
                <a:gd name="T35" fmla="*/ 1584 h 403"/>
                <a:gd name="T36" fmla="*/ 73235 w 144"/>
                <a:gd name="T37" fmla="*/ 792 h 403"/>
                <a:gd name="T38" fmla="*/ 70820 w 144"/>
                <a:gd name="T39" fmla="*/ 0 h 403"/>
                <a:gd name="T40" fmla="*/ 66797 w 144"/>
                <a:gd name="T41" fmla="*/ 0 h 403"/>
                <a:gd name="T42" fmla="*/ 61968 w 144"/>
                <a:gd name="T43" fmla="*/ 0 h 403"/>
                <a:gd name="T44" fmla="*/ 55530 w 144"/>
                <a:gd name="T45" fmla="*/ 0 h 403"/>
                <a:gd name="T46" fmla="*/ 49091 w 144"/>
                <a:gd name="T47" fmla="*/ 0 h 403"/>
                <a:gd name="T48" fmla="*/ 42653 w 144"/>
                <a:gd name="T49" fmla="*/ 792 h 403"/>
                <a:gd name="T50" fmla="*/ 36215 w 144"/>
                <a:gd name="T51" fmla="*/ 792 h 403"/>
                <a:gd name="T52" fmla="*/ 28972 w 144"/>
                <a:gd name="T53" fmla="*/ 792 h 403"/>
                <a:gd name="T54" fmla="*/ 22534 w 144"/>
                <a:gd name="T55" fmla="*/ 1584 h 403"/>
                <a:gd name="T56" fmla="*/ 16096 w 144"/>
                <a:gd name="T57" fmla="*/ 2375 h 403"/>
                <a:gd name="T58" fmla="*/ 10462 w 144"/>
                <a:gd name="T59" fmla="*/ 2375 h 403"/>
                <a:gd name="T60" fmla="*/ 5633 w 144"/>
                <a:gd name="T61" fmla="*/ 3167 h 403"/>
                <a:gd name="T62" fmla="*/ 2414 w 144"/>
                <a:gd name="T63" fmla="*/ 3167 h 403"/>
                <a:gd name="T64" fmla="*/ 0 w 144"/>
                <a:gd name="T65" fmla="*/ 3167 h 403"/>
                <a:gd name="T66" fmla="*/ 0 w 144"/>
                <a:gd name="T67" fmla="*/ 3959 h 403"/>
                <a:gd name="T68" fmla="*/ 76454 w 144"/>
                <a:gd name="T69" fmla="*/ 249411 h 403"/>
                <a:gd name="T70" fmla="*/ 98988 w 144"/>
                <a:gd name="T71" fmla="*/ 319088 h 403"/>
                <a:gd name="T72" fmla="*/ 115888 w 144"/>
                <a:gd name="T73" fmla="*/ 285041 h 403"/>
                <a:gd name="T74" fmla="*/ 102207 w 144"/>
                <a:gd name="T75" fmla="*/ 239118 h 403"/>
                <a:gd name="T76" fmla="*/ 102207 w 144"/>
                <a:gd name="T77" fmla="*/ 239118 h 40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4" h="403">
                  <a:moveTo>
                    <a:pt x="127" y="302"/>
                  </a:moveTo>
                  <a:lnTo>
                    <a:pt x="123" y="177"/>
                  </a:lnTo>
                  <a:lnTo>
                    <a:pt x="123" y="175"/>
                  </a:lnTo>
                  <a:lnTo>
                    <a:pt x="123" y="170"/>
                  </a:lnTo>
                  <a:lnTo>
                    <a:pt x="123" y="162"/>
                  </a:lnTo>
                  <a:lnTo>
                    <a:pt x="124" y="153"/>
                  </a:lnTo>
                  <a:lnTo>
                    <a:pt x="124" y="141"/>
                  </a:lnTo>
                  <a:lnTo>
                    <a:pt x="125" y="129"/>
                  </a:lnTo>
                  <a:lnTo>
                    <a:pt x="125" y="115"/>
                  </a:lnTo>
                  <a:lnTo>
                    <a:pt x="125" y="101"/>
                  </a:lnTo>
                  <a:lnTo>
                    <a:pt x="123" y="86"/>
                  </a:lnTo>
                  <a:lnTo>
                    <a:pt x="122" y="71"/>
                  </a:lnTo>
                  <a:lnTo>
                    <a:pt x="120" y="55"/>
                  </a:lnTo>
                  <a:lnTo>
                    <a:pt x="117" y="41"/>
                  </a:lnTo>
                  <a:lnTo>
                    <a:pt x="112" y="28"/>
                  </a:lnTo>
                  <a:lnTo>
                    <a:pt x="108" y="17"/>
                  </a:lnTo>
                  <a:lnTo>
                    <a:pt x="101" y="8"/>
                  </a:lnTo>
                  <a:lnTo>
                    <a:pt x="94" y="2"/>
                  </a:lnTo>
                  <a:lnTo>
                    <a:pt x="91" y="1"/>
                  </a:lnTo>
                  <a:lnTo>
                    <a:pt x="88" y="0"/>
                  </a:lnTo>
                  <a:lnTo>
                    <a:pt x="83" y="0"/>
                  </a:lnTo>
                  <a:lnTo>
                    <a:pt x="77" y="0"/>
                  </a:lnTo>
                  <a:lnTo>
                    <a:pt x="69" y="0"/>
                  </a:lnTo>
                  <a:lnTo>
                    <a:pt x="61" y="0"/>
                  </a:lnTo>
                  <a:lnTo>
                    <a:pt x="53" y="1"/>
                  </a:lnTo>
                  <a:lnTo>
                    <a:pt x="45" y="1"/>
                  </a:lnTo>
                  <a:lnTo>
                    <a:pt x="36" y="1"/>
                  </a:lnTo>
                  <a:lnTo>
                    <a:pt x="28" y="2"/>
                  </a:lnTo>
                  <a:lnTo>
                    <a:pt x="20" y="3"/>
                  </a:lnTo>
                  <a:lnTo>
                    <a:pt x="13" y="3"/>
                  </a:lnTo>
                  <a:lnTo>
                    <a:pt x="7" y="4"/>
                  </a:lnTo>
                  <a:lnTo>
                    <a:pt x="3" y="4"/>
                  </a:lnTo>
                  <a:lnTo>
                    <a:pt x="0" y="4"/>
                  </a:lnTo>
                  <a:lnTo>
                    <a:pt x="0" y="5"/>
                  </a:lnTo>
                  <a:lnTo>
                    <a:pt x="95" y="315"/>
                  </a:lnTo>
                  <a:lnTo>
                    <a:pt x="123" y="403"/>
                  </a:lnTo>
                  <a:lnTo>
                    <a:pt x="144" y="360"/>
                  </a:lnTo>
                  <a:lnTo>
                    <a:pt x="127" y="302"/>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7" name="Freeform 49">
              <a:extLst>
                <a:ext uri="{FF2B5EF4-FFF2-40B4-BE49-F238E27FC236}">
                  <a16:creationId xmlns:a16="http://schemas.microsoft.com/office/drawing/2014/main" id="{D7D2E0E5-868B-CC45-8034-5F0DE946178B}"/>
                </a:ext>
              </a:extLst>
            </p:cNvPr>
            <p:cNvSpPr>
              <a:spLocks/>
            </p:cNvSpPr>
            <p:nvPr/>
          </p:nvSpPr>
          <p:spPr bwMode="auto">
            <a:xfrm>
              <a:off x="1725613" y="3883025"/>
              <a:ext cx="109537" cy="307975"/>
            </a:xfrm>
            <a:custGeom>
              <a:avLst/>
              <a:gdLst>
                <a:gd name="T0" fmla="*/ 77555 w 137"/>
                <a:gd name="T1" fmla="*/ 251619 h 388"/>
                <a:gd name="T2" fmla="*/ 75956 w 137"/>
                <a:gd name="T3" fmla="*/ 248444 h 388"/>
                <a:gd name="T4" fmla="*/ 73558 w 137"/>
                <a:gd name="T5" fmla="*/ 242094 h 388"/>
                <a:gd name="T6" fmla="*/ 69560 w 137"/>
                <a:gd name="T7" fmla="*/ 232569 h 388"/>
                <a:gd name="T8" fmla="*/ 64763 w 137"/>
                <a:gd name="T9" fmla="*/ 219869 h 388"/>
                <a:gd name="T10" fmla="*/ 58366 w 137"/>
                <a:gd name="T11" fmla="*/ 203200 h 388"/>
                <a:gd name="T12" fmla="*/ 51970 w 137"/>
                <a:gd name="T13" fmla="*/ 185738 h 388"/>
                <a:gd name="T14" fmla="*/ 44774 w 137"/>
                <a:gd name="T15" fmla="*/ 165894 h 388"/>
                <a:gd name="T16" fmla="*/ 38378 w 137"/>
                <a:gd name="T17" fmla="*/ 145256 h 388"/>
                <a:gd name="T18" fmla="*/ 30383 w 137"/>
                <a:gd name="T19" fmla="*/ 124619 h 388"/>
                <a:gd name="T20" fmla="*/ 23986 w 137"/>
                <a:gd name="T21" fmla="*/ 103188 h 388"/>
                <a:gd name="T22" fmla="*/ 16790 w 137"/>
                <a:gd name="T23" fmla="*/ 81756 h 388"/>
                <a:gd name="T24" fmla="*/ 11194 w 137"/>
                <a:gd name="T25" fmla="*/ 62706 h 388"/>
                <a:gd name="T26" fmla="*/ 6396 w 137"/>
                <a:gd name="T27" fmla="*/ 43656 h 388"/>
                <a:gd name="T28" fmla="*/ 3198 w 137"/>
                <a:gd name="T29" fmla="*/ 26194 h 388"/>
                <a:gd name="T30" fmla="*/ 0 w 137"/>
                <a:gd name="T31" fmla="*/ 11906 h 388"/>
                <a:gd name="T32" fmla="*/ 0 w 137"/>
                <a:gd name="T33" fmla="*/ 0 h 388"/>
                <a:gd name="T34" fmla="*/ 51171 w 137"/>
                <a:gd name="T35" fmla="*/ 0 h 388"/>
                <a:gd name="T36" fmla="*/ 51171 w 137"/>
                <a:gd name="T37" fmla="*/ 2381 h 388"/>
                <a:gd name="T38" fmla="*/ 52770 w 137"/>
                <a:gd name="T39" fmla="*/ 8731 h 388"/>
                <a:gd name="T40" fmla="*/ 55168 w 137"/>
                <a:gd name="T41" fmla="*/ 19050 h 388"/>
                <a:gd name="T42" fmla="*/ 58366 w 137"/>
                <a:gd name="T43" fmla="*/ 32544 h 388"/>
                <a:gd name="T44" fmla="*/ 61565 w 137"/>
                <a:gd name="T45" fmla="*/ 49213 h 388"/>
                <a:gd name="T46" fmla="*/ 66362 w 137"/>
                <a:gd name="T47" fmla="*/ 68263 h 388"/>
                <a:gd name="T48" fmla="*/ 70360 w 137"/>
                <a:gd name="T49" fmla="*/ 89694 h 388"/>
                <a:gd name="T50" fmla="*/ 75157 w 137"/>
                <a:gd name="T51" fmla="*/ 112713 h 388"/>
                <a:gd name="T52" fmla="*/ 79954 w 137"/>
                <a:gd name="T53" fmla="*/ 135731 h 388"/>
                <a:gd name="T54" fmla="*/ 84751 w 137"/>
                <a:gd name="T55" fmla="*/ 161131 h 388"/>
                <a:gd name="T56" fmla="*/ 90348 w 137"/>
                <a:gd name="T57" fmla="*/ 187325 h 388"/>
                <a:gd name="T58" fmla="*/ 95145 w 137"/>
                <a:gd name="T59" fmla="*/ 213519 h 388"/>
                <a:gd name="T60" fmla="*/ 98343 w 137"/>
                <a:gd name="T61" fmla="*/ 238125 h 388"/>
                <a:gd name="T62" fmla="*/ 103141 w 137"/>
                <a:gd name="T63" fmla="*/ 262731 h 388"/>
                <a:gd name="T64" fmla="*/ 106339 w 137"/>
                <a:gd name="T65" fmla="*/ 285750 h 388"/>
                <a:gd name="T66" fmla="*/ 109537 w 137"/>
                <a:gd name="T67" fmla="*/ 307975 h 388"/>
                <a:gd name="T68" fmla="*/ 87150 w 137"/>
                <a:gd name="T69" fmla="*/ 293688 h 388"/>
                <a:gd name="T70" fmla="*/ 77555 w 137"/>
                <a:gd name="T71" fmla="*/ 251619 h 388"/>
                <a:gd name="T72" fmla="*/ 77555 w 137"/>
                <a:gd name="T73" fmla="*/ 251619 h 3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7" h="388">
                  <a:moveTo>
                    <a:pt x="97" y="317"/>
                  </a:moveTo>
                  <a:lnTo>
                    <a:pt x="95" y="313"/>
                  </a:lnTo>
                  <a:lnTo>
                    <a:pt x="92" y="305"/>
                  </a:lnTo>
                  <a:lnTo>
                    <a:pt x="87" y="293"/>
                  </a:lnTo>
                  <a:lnTo>
                    <a:pt x="81" y="277"/>
                  </a:lnTo>
                  <a:lnTo>
                    <a:pt x="73" y="256"/>
                  </a:lnTo>
                  <a:lnTo>
                    <a:pt x="65" y="234"/>
                  </a:lnTo>
                  <a:lnTo>
                    <a:pt x="56" y="209"/>
                  </a:lnTo>
                  <a:lnTo>
                    <a:pt x="48" y="183"/>
                  </a:lnTo>
                  <a:lnTo>
                    <a:pt x="38" y="157"/>
                  </a:lnTo>
                  <a:lnTo>
                    <a:pt x="30" y="130"/>
                  </a:lnTo>
                  <a:lnTo>
                    <a:pt x="21" y="103"/>
                  </a:lnTo>
                  <a:lnTo>
                    <a:pt x="14" y="79"/>
                  </a:lnTo>
                  <a:lnTo>
                    <a:pt x="8" y="55"/>
                  </a:lnTo>
                  <a:lnTo>
                    <a:pt x="4" y="33"/>
                  </a:lnTo>
                  <a:lnTo>
                    <a:pt x="0" y="15"/>
                  </a:lnTo>
                  <a:lnTo>
                    <a:pt x="0" y="0"/>
                  </a:lnTo>
                  <a:lnTo>
                    <a:pt x="64" y="0"/>
                  </a:lnTo>
                  <a:lnTo>
                    <a:pt x="64" y="3"/>
                  </a:lnTo>
                  <a:lnTo>
                    <a:pt x="66" y="11"/>
                  </a:lnTo>
                  <a:lnTo>
                    <a:pt x="69" y="24"/>
                  </a:lnTo>
                  <a:lnTo>
                    <a:pt x="73" y="41"/>
                  </a:lnTo>
                  <a:lnTo>
                    <a:pt x="77" y="62"/>
                  </a:lnTo>
                  <a:lnTo>
                    <a:pt x="83" y="86"/>
                  </a:lnTo>
                  <a:lnTo>
                    <a:pt x="88" y="113"/>
                  </a:lnTo>
                  <a:lnTo>
                    <a:pt x="94" y="142"/>
                  </a:lnTo>
                  <a:lnTo>
                    <a:pt x="100" y="171"/>
                  </a:lnTo>
                  <a:lnTo>
                    <a:pt x="106" y="203"/>
                  </a:lnTo>
                  <a:lnTo>
                    <a:pt x="113" y="236"/>
                  </a:lnTo>
                  <a:lnTo>
                    <a:pt x="119" y="269"/>
                  </a:lnTo>
                  <a:lnTo>
                    <a:pt x="123" y="300"/>
                  </a:lnTo>
                  <a:lnTo>
                    <a:pt x="129" y="331"/>
                  </a:lnTo>
                  <a:lnTo>
                    <a:pt x="133" y="360"/>
                  </a:lnTo>
                  <a:lnTo>
                    <a:pt x="137" y="388"/>
                  </a:lnTo>
                  <a:lnTo>
                    <a:pt x="109" y="370"/>
                  </a:lnTo>
                  <a:lnTo>
                    <a:pt x="97" y="317"/>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8" name="Freeform 50">
              <a:extLst>
                <a:ext uri="{FF2B5EF4-FFF2-40B4-BE49-F238E27FC236}">
                  <a16:creationId xmlns:a16="http://schemas.microsoft.com/office/drawing/2014/main" id="{FAB8F493-339E-D147-AEDC-CDAF43746F5E}"/>
                </a:ext>
              </a:extLst>
            </p:cNvPr>
            <p:cNvSpPr>
              <a:spLocks/>
            </p:cNvSpPr>
            <p:nvPr/>
          </p:nvSpPr>
          <p:spPr bwMode="auto">
            <a:xfrm>
              <a:off x="1466850" y="3384550"/>
              <a:ext cx="269875" cy="434975"/>
            </a:xfrm>
            <a:custGeom>
              <a:avLst/>
              <a:gdLst>
                <a:gd name="T0" fmla="*/ 131376 w 341"/>
                <a:gd name="T1" fmla="*/ 19844 h 548"/>
                <a:gd name="T2" fmla="*/ 0 w 341"/>
                <a:gd name="T3" fmla="*/ 415925 h 548"/>
                <a:gd name="T4" fmla="*/ 91805 w 341"/>
                <a:gd name="T5" fmla="*/ 434975 h 548"/>
                <a:gd name="T6" fmla="*/ 255629 w 341"/>
                <a:gd name="T7" fmla="*/ 311944 h 548"/>
                <a:gd name="T8" fmla="*/ 269875 w 341"/>
                <a:gd name="T9" fmla="*/ 28575 h 548"/>
                <a:gd name="T10" fmla="*/ 174113 w 341"/>
                <a:gd name="T11" fmla="*/ 0 h 548"/>
                <a:gd name="T12" fmla="*/ 131376 w 341"/>
                <a:gd name="T13" fmla="*/ 19844 h 548"/>
                <a:gd name="T14" fmla="*/ 131376 w 341"/>
                <a:gd name="T15" fmla="*/ 19844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1" h="548">
                  <a:moveTo>
                    <a:pt x="166" y="25"/>
                  </a:moveTo>
                  <a:lnTo>
                    <a:pt x="0" y="524"/>
                  </a:lnTo>
                  <a:lnTo>
                    <a:pt x="116" y="548"/>
                  </a:lnTo>
                  <a:lnTo>
                    <a:pt x="323" y="393"/>
                  </a:lnTo>
                  <a:lnTo>
                    <a:pt x="341" y="36"/>
                  </a:lnTo>
                  <a:lnTo>
                    <a:pt x="220" y="0"/>
                  </a:lnTo>
                  <a:lnTo>
                    <a:pt x="166" y="25"/>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19" name="Freeform 51">
              <a:extLst>
                <a:ext uri="{FF2B5EF4-FFF2-40B4-BE49-F238E27FC236}">
                  <a16:creationId xmlns:a16="http://schemas.microsoft.com/office/drawing/2014/main" id="{E22CB499-4B5D-9347-B65E-902EE346688B}"/>
                </a:ext>
              </a:extLst>
            </p:cNvPr>
            <p:cNvSpPr>
              <a:spLocks/>
            </p:cNvSpPr>
            <p:nvPr/>
          </p:nvSpPr>
          <p:spPr bwMode="auto">
            <a:xfrm>
              <a:off x="1614488" y="3435350"/>
              <a:ext cx="277812" cy="396875"/>
            </a:xfrm>
            <a:custGeom>
              <a:avLst/>
              <a:gdLst>
                <a:gd name="T0" fmla="*/ 223837 w 350"/>
                <a:gd name="T1" fmla="*/ 20555 h 502"/>
                <a:gd name="T2" fmla="*/ 277812 w 350"/>
                <a:gd name="T3" fmla="*/ 396875 h 502"/>
                <a:gd name="T4" fmla="*/ 245268 w 350"/>
                <a:gd name="T5" fmla="*/ 396875 h 502"/>
                <a:gd name="T6" fmla="*/ 0 w 350"/>
                <a:gd name="T7" fmla="*/ 355764 h 502"/>
                <a:gd name="T8" fmla="*/ 62706 w 350"/>
                <a:gd name="T9" fmla="*/ 108311 h 502"/>
                <a:gd name="T10" fmla="*/ 195262 w 350"/>
                <a:gd name="T11" fmla="*/ 0 h 502"/>
                <a:gd name="T12" fmla="*/ 223837 w 350"/>
                <a:gd name="T13" fmla="*/ 20555 h 502"/>
                <a:gd name="T14" fmla="*/ 223837 w 350"/>
                <a:gd name="T15" fmla="*/ 20555 h 5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0" h="502">
                  <a:moveTo>
                    <a:pt x="282" y="26"/>
                  </a:moveTo>
                  <a:lnTo>
                    <a:pt x="350" y="502"/>
                  </a:lnTo>
                  <a:lnTo>
                    <a:pt x="309" y="502"/>
                  </a:lnTo>
                  <a:lnTo>
                    <a:pt x="0" y="450"/>
                  </a:lnTo>
                  <a:lnTo>
                    <a:pt x="79" y="137"/>
                  </a:lnTo>
                  <a:lnTo>
                    <a:pt x="246" y="0"/>
                  </a:lnTo>
                  <a:lnTo>
                    <a:pt x="282" y="26"/>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0" name="Freeform 52">
              <a:extLst>
                <a:ext uri="{FF2B5EF4-FFF2-40B4-BE49-F238E27FC236}">
                  <a16:creationId xmlns:a16="http://schemas.microsoft.com/office/drawing/2014/main" id="{B462239F-12F3-5A4B-B508-B5D5E894E7F8}"/>
                </a:ext>
              </a:extLst>
            </p:cNvPr>
            <p:cNvSpPr>
              <a:spLocks/>
            </p:cNvSpPr>
            <p:nvPr/>
          </p:nvSpPr>
          <p:spPr bwMode="auto">
            <a:xfrm>
              <a:off x="1665288" y="3451225"/>
              <a:ext cx="207962" cy="381000"/>
            </a:xfrm>
            <a:custGeom>
              <a:avLst/>
              <a:gdLst>
                <a:gd name="T0" fmla="*/ 173961 w 263"/>
                <a:gd name="T1" fmla="*/ 3960 h 481"/>
                <a:gd name="T2" fmla="*/ 131261 w 263"/>
                <a:gd name="T3" fmla="*/ 116439 h 481"/>
                <a:gd name="T4" fmla="*/ 181077 w 263"/>
                <a:gd name="T5" fmla="*/ 139410 h 481"/>
                <a:gd name="T6" fmla="*/ 171588 w 263"/>
                <a:gd name="T7" fmla="*/ 198817 h 481"/>
                <a:gd name="T8" fmla="*/ 201636 w 263"/>
                <a:gd name="T9" fmla="*/ 214659 h 481"/>
                <a:gd name="T10" fmla="*/ 207962 w 263"/>
                <a:gd name="T11" fmla="*/ 248719 h 481"/>
                <a:gd name="T12" fmla="*/ 195310 w 263"/>
                <a:gd name="T13" fmla="*/ 381000 h 481"/>
                <a:gd name="T14" fmla="*/ 0 w 263"/>
                <a:gd name="T15" fmla="*/ 354861 h 481"/>
                <a:gd name="T16" fmla="*/ 18978 w 263"/>
                <a:gd name="T17" fmla="*/ 181391 h 481"/>
                <a:gd name="T18" fmla="*/ 128098 w 263"/>
                <a:gd name="T19" fmla="*/ 0 h 481"/>
                <a:gd name="T20" fmla="*/ 173961 w 263"/>
                <a:gd name="T21" fmla="*/ 3960 h 481"/>
                <a:gd name="T22" fmla="*/ 173961 w 263"/>
                <a:gd name="T23" fmla="*/ 3960 h 4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3" h="481">
                  <a:moveTo>
                    <a:pt x="220" y="5"/>
                  </a:moveTo>
                  <a:lnTo>
                    <a:pt x="166" y="147"/>
                  </a:lnTo>
                  <a:lnTo>
                    <a:pt x="229" y="176"/>
                  </a:lnTo>
                  <a:lnTo>
                    <a:pt x="217" y="251"/>
                  </a:lnTo>
                  <a:lnTo>
                    <a:pt x="255" y="271"/>
                  </a:lnTo>
                  <a:lnTo>
                    <a:pt x="263" y="314"/>
                  </a:lnTo>
                  <a:lnTo>
                    <a:pt x="247" y="481"/>
                  </a:lnTo>
                  <a:lnTo>
                    <a:pt x="0" y="448"/>
                  </a:lnTo>
                  <a:lnTo>
                    <a:pt x="24" y="229"/>
                  </a:lnTo>
                  <a:lnTo>
                    <a:pt x="162" y="0"/>
                  </a:lnTo>
                  <a:lnTo>
                    <a:pt x="220" y="5"/>
                  </a:lnTo>
                  <a:close/>
                </a:path>
              </a:pathLst>
            </a:custGeom>
            <a:solidFill>
              <a:srgbClr val="89964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1" name="Freeform 53">
              <a:extLst>
                <a:ext uri="{FF2B5EF4-FFF2-40B4-BE49-F238E27FC236}">
                  <a16:creationId xmlns:a16="http://schemas.microsoft.com/office/drawing/2014/main" id="{6561294E-EB26-2F44-B0FF-9AEB577E6D8B}"/>
                </a:ext>
              </a:extLst>
            </p:cNvPr>
            <p:cNvSpPr>
              <a:spLocks/>
            </p:cNvSpPr>
            <p:nvPr/>
          </p:nvSpPr>
          <p:spPr bwMode="auto">
            <a:xfrm>
              <a:off x="1527175" y="3562350"/>
              <a:ext cx="330200" cy="333375"/>
            </a:xfrm>
            <a:custGeom>
              <a:avLst/>
              <a:gdLst>
                <a:gd name="T0" fmla="*/ 117703 w 418"/>
                <a:gd name="T1" fmla="*/ 10343 h 419"/>
                <a:gd name="T2" fmla="*/ 79785 w 418"/>
                <a:gd name="T3" fmla="*/ 13526 h 419"/>
                <a:gd name="T4" fmla="*/ 75045 w 418"/>
                <a:gd name="T5" fmla="*/ 88317 h 419"/>
                <a:gd name="T6" fmla="*/ 18169 w 418"/>
                <a:gd name="T7" fmla="*/ 91499 h 419"/>
                <a:gd name="T8" fmla="*/ 0 w 418"/>
                <a:gd name="T9" fmla="*/ 330192 h 419"/>
                <a:gd name="T10" fmla="*/ 317561 w 418"/>
                <a:gd name="T11" fmla="*/ 333375 h 419"/>
                <a:gd name="T12" fmla="*/ 330200 w 418"/>
                <a:gd name="T13" fmla="*/ 105025 h 419"/>
                <a:gd name="T14" fmla="*/ 297022 w 418"/>
                <a:gd name="T15" fmla="*/ 104229 h 419"/>
                <a:gd name="T16" fmla="*/ 297812 w 418"/>
                <a:gd name="T17" fmla="*/ 31826 h 419"/>
                <a:gd name="T18" fmla="*/ 236986 w 418"/>
                <a:gd name="T19" fmla="*/ 19891 h 419"/>
                <a:gd name="T20" fmla="*/ 225136 w 418"/>
                <a:gd name="T21" fmla="*/ 55695 h 419"/>
                <a:gd name="T22" fmla="*/ 262264 w 418"/>
                <a:gd name="T23" fmla="*/ 58082 h 419"/>
                <a:gd name="T24" fmla="*/ 260684 w 418"/>
                <a:gd name="T25" fmla="*/ 105025 h 419"/>
                <a:gd name="T26" fmla="*/ 109013 w 418"/>
                <a:gd name="T27" fmla="*/ 97864 h 419"/>
                <a:gd name="T28" fmla="*/ 112173 w 418"/>
                <a:gd name="T29" fmla="*/ 52513 h 419"/>
                <a:gd name="T30" fmla="*/ 165890 w 418"/>
                <a:gd name="T31" fmla="*/ 63652 h 419"/>
                <a:gd name="T32" fmla="*/ 167470 w 418"/>
                <a:gd name="T33" fmla="*/ 0 h 419"/>
                <a:gd name="T34" fmla="*/ 117703 w 418"/>
                <a:gd name="T35" fmla="*/ 10343 h 419"/>
                <a:gd name="T36" fmla="*/ 117703 w 418"/>
                <a:gd name="T37" fmla="*/ 10343 h 4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18" h="419">
                  <a:moveTo>
                    <a:pt x="149" y="13"/>
                  </a:moveTo>
                  <a:lnTo>
                    <a:pt x="101" y="17"/>
                  </a:lnTo>
                  <a:lnTo>
                    <a:pt x="95" y="111"/>
                  </a:lnTo>
                  <a:lnTo>
                    <a:pt x="23" y="115"/>
                  </a:lnTo>
                  <a:lnTo>
                    <a:pt x="0" y="415"/>
                  </a:lnTo>
                  <a:lnTo>
                    <a:pt x="402" y="419"/>
                  </a:lnTo>
                  <a:lnTo>
                    <a:pt x="418" y="132"/>
                  </a:lnTo>
                  <a:lnTo>
                    <a:pt x="376" y="131"/>
                  </a:lnTo>
                  <a:lnTo>
                    <a:pt x="377" y="40"/>
                  </a:lnTo>
                  <a:lnTo>
                    <a:pt x="300" y="25"/>
                  </a:lnTo>
                  <a:lnTo>
                    <a:pt x="285" y="70"/>
                  </a:lnTo>
                  <a:lnTo>
                    <a:pt x="332" y="73"/>
                  </a:lnTo>
                  <a:lnTo>
                    <a:pt x="330" y="132"/>
                  </a:lnTo>
                  <a:lnTo>
                    <a:pt x="138" y="123"/>
                  </a:lnTo>
                  <a:lnTo>
                    <a:pt x="142" y="66"/>
                  </a:lnTo>
                  <a:lnTo>
                    <a:pt x="210" y="80"/>
                  </a:lnTo>
                  <a:lnTo>
                    <a:pt x="212" y="0"/>
                  </a:lnTo>
                  <a:lnTo>
                    <a:pt x="149" y="1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2" name="Freeform 54">
              <a:extLst>
                <a:ext uri="{FF2B5EF4-FFF2-40B4-BE49-F238E27FC236}">
                  <a16:creationId xmlns:a16="http://schemas.microsoft.com/office/drawing/2014/main" id="{778E5136-166A-1B4C-B1FA-0B7A371C9034}"/>
                </a:ext>
              </a:extLst>
            </p:cNvPr>
            <p:cNvSpPr>
              <a:spLocks/>
            </p:cNvSpPr>
            <p:nvPr/>
          </p:nvSpPr>
          <p:spPr bwMode="auto">
            <a:xfrm>
              <a:off x="1684338" y="3519488"/>
              <a:ext cx="95250" cy="128587"/>
            </a:xfrm>
            <a:custGeom>
              <a:avLst/>
              <a:gdLst>
                <a:gd name="T0" fmla="*/ 5465 w 122"/>
                <a:gd name="T1" fmla="*/ 128587 h 162"/>
                <a:gd name="T2" fmla="*/ 76512 w 122"/>
                <a:gd name="T3" fmla="*/ 118268 h 162"/>
                <a:gd name="T4" fmla="*/ 95250 w 122"/>
                <a:gd name="T5" fmla="*/ 53975 h 162"/>
                <a:gd name="T6" fmla="*/ 82758 w 122"/>
                <a:gd name="T7" fmla="*/ 0 h 162"/>
                <a:gd name="T8" fmla="*/ 15615 w 122"/>
                <a:gd name="T9" fmla="*/ 6350 h 162"/>
                <a:gd name="T10" fmla="*/ 0 w 122"/>
                <a:gd name="T11" fmla="*/ 93662 h 162"/>
                <a:gd name="T12" fmla="*/ 5465 w 122"/>
                <a:gd name="T13" fmla="*/ 128587 h 162"/>
                <a:gd name="T14" fmla="*/ 5465 w 122"/>
                <a:gd name="T15" fmla="*/ 128587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 h="162">
                  <a:moveTo>
                    <a:pt x="7" y="162"/>
                  </a:moveTo>
                  <a:lnTo>
                    <a:pt x="98" y="149"/>
                  </a:lnTo>
                  <a:lnTo>
                    <a:pt x="122" y="68"/>
                  </a:lnTo>
                  <a:lnTo>
                    <a:pt x="106" y="0"/>
                  </a:lnTo>
                  <a:lnTo>
                    <a:pt x="20" y="8"/>
                  </a:lnTo>
                  <a:lnTo>
                    <a:pt x="0" y="118"/>
                  </a:lnTo>
                  <a:lnTo>
                    <a:pt x="7" y="162"/>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3" name="Freeform 55">
              <a:extLst>
                <a:ext uri="{FF2B5EF4-FFF2-40B4-BE49-F238E27FC236}">
                  <a16:creationId xmlns:a16="http://schemas.microsoft.com/office/drawing/2014/main" id="{8059D25F-9795-D04A-84DC-F2DB289EA519}"/>
                </a:ext>
              </a:extLst>
            </p:cNvPr>
            <p:cNvSpPr>
              <a:spLocks/>
            </p:cNvSpPr>
            <p:nvPr/>
          </p:nvSpPr>
          <p:spPr bwMode="auto">
            <a:xfrm>
              <a:off x="1644650" y="3498850"/>
              <a:ext cx="90488" cy="149225"/>
            </a:xfrm>
            <a:custGeom>
              <a:avLst/>
              <a:gdLst>
                <a:gd name="T0" fmla="*/ 43656 w 114"/>
                <a:gd name="T1" fmla="*/ 17556 h 187"/>
                <a:gd name="T2" fmla="*/ 4763 w 114"/>
                <a:gd name="T3" fmla="*/ 37506 h 187"/>
                <a:gd name="T4" fmla="*/ 0 w 114"/>
                <a:gd name="T5" fmla="*/ 73416 h 187"/>
                <a:gd name="T6" fmla="*/ 37306 w 114"/>
                <a:gd name="T7" fmla="*/ 78203 h 187"/>
                <a:gd name="T8" fmla="*/ 26194 w 114"/>
                <a:gd name="T9" fmla="*/ 127679 h 187"/>
                <a:gd name="T10" fmla="*/ 44450 w 114"/>
                <a:gd name="T11" fmla="*/ 149225 h 187"/>
                <a:gd name="T12" fmla="*/ 59532 w 114"/>
                <a:gd name="T13" fmla="*/ 68628 h 187"/>
                <a:gd name="T14" fmla="*/ 90488 w 114"/>
                <a:gd name="T15" fmla="*/ 0 h 187"/>
                <a:gd name="T16" fmla="*/ 43656 w 114"/>
                <a:gd name="T17" fmla="*/ 17556 h 187"/>
                <a:gd name="T18" fmla="*/ 43656 w 114"/>
                <a:gd name="T19" fmla="*/ 17556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87">
                  <a:moveTo>
                    <a:pt x="55" y="22"/>
                  </a:moveTo>
                  <a:lnTo>
                    <a:pt x="6" y="47"/>
                  </a:lnTo>
                  <a:lnTo>
                    <a:pt x="0" y="92"/>
                  </a:lnTo>
                  <a:lnTo>
                    <a:pt x="47" y="98"/>
                  </a:lnTo>
                  <a:lnTo>
                    <a:pt x="33" y="160"/>
                  </a:lnTo>
                  <a:lnTo>
                    <a:pt x="56" y="187"/>
                  </a:lnTo>
                  <a:lnTo>
                    <a:pt x="75" y="86"/>
                  </a:lnTo>
                  <a:lnTo>
                    <a:pt x="114" y="0"/>
                  </a:lnTo>
                  <a:lnTo>
                    <a:pt x="55" y="22"/>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4" name="Freeform 56">
              <a:extLst>
                <a:ext uri="{FF2B5EF4-FFF2-40B4-BE49-F238E27FC236}">
                  <a16:creationId xmlns:a16="http://schemas.microsoft.com/office/drawing/2014/main" id="{FD57AA55-F295-204D-B018-408010896D4C}"/>
                </a:ext>
              </a:extLst>
            </p:cNvPr>
            <p:cNvSpPr>
              <a:spLocks/>
            </p:cNvSpPr>
            <p:nvPr/>
          </p:nvSpPr>
          <p:spPr bwMode="auto">
            <a:xfrm>
              <a:off x="1590675" y="2874963"/>
              <a:ext cx="146050" cy="500062"/>
            </a:xfrm>
            <a:custGeom>
              <a:avLst/>
              <a:gdLst>
                <a:gd name="T0" fmla="*/ 127794 w 184"/>
                <a:gd name="T1" fmla="*/ 0 h 630"/>
                <a:gd name="T2" fmla="*/ 146050 w 184"/>
                <a:gd name="T3" fmla="*/ 33337 h 630"/>
                <a:gd name="T4" fmla="*/ 57944 w 184"/>
                <a:gd name="T5" fmla="*/ 500062 h 630"/>
                <a:gd name="T6" fmla="*/ 0 w 184"/>
                <a:gd name="T7" fmla="*/ 500062 h 630"/>
                <a:gd name="T8" fmla="*/ 26194 w 184"/>
                <a:gd name="T9" fmla="*/ 53181 h 630"/>
                <a:gd name="T10" fmla="*/ 51594 w 184"/>
                <a:gd name="T11" fmla="*/ 15875 h 630"/>
                <a:gd name="T12" fmla="*/ 127794 w 184"/>
                <a:gd name="T13" fmla="*/ 0 h 630"/>
                <a:gd name="T14" fmla="*/ 127794 w 184"/>
                <a:gd name="T15" fmla="*/ 0 h 6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4" h="630">
                  <a:moveTo>
                    <a:pt x="161" y="0"/>
                  </a:moveTo>
                  <a:lnTo>
                    <a:pt x="184" y="42"/>
                  </a:lnTo>
                  <a:lnTo>
                    <a:pt x="73" y="630"/>
                  </a:lnTo>
                  <a:lnTo>
                    <a:pt x="0" y="630"/>
                  </a:lnTo>
                  <a:lnTo>
                    <a:pt x="33" y="67"/>
                  </a:lnTo>
                  <a:lnTo>
                    <a:pt x="65" y="20"/>
                  </a:lnTo>
                  <a:lnTo>
                    <a:pt x="16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5" name="Freeform 57">
              <a:extLst>
                <a:ext uri="{FF2B5EF4-FFF2-40B4-BE49-F238E27FC236}">
                  <a16:creationId xmlns:a16="http://schemas.microsoft.com/office/drawing/2014/main" id="{09F3657E-DF44-8F42-A963-2A5CF20BC6D9}"/>
                </a:ext>
              </a:extLst>
            </p:cNvPr>
            <p:cNvSpPr>
              <a:spLocks/>
            </p:cNvSpPr>
            <p:nvPr/>
          </p:nvSpPr>
          <p:spPr bwMode="auto">
            <a:xfrm>
              <a:off x="1590675" y="2946400"/>
              <a:ext cx="85725" cy="425450"/>
            </a:xfrm>
            <a:custGeom>
              <a:avLst/>
              <a:gdLst>
                <a:gd name="T0" fmla="*/ 85725 w 106"/>
                <a:gd name="T1" fmla="*/ 33338 h 536"/>
                <a:gd name="T2" fmla="*/ 67124 w 106"/>
                <a:gd name="T3" fmla="*/ 0 h 536"/>
                <a:gd name="T4" fmla="*/ 29114 w 106"/>
                <a:gd name="T5" fmla="*/ 26194 h 536"/>
                <a:gd name="T6" fmla="*/ 0 w 106"/>
                <a:gd name="T7" fmla="*/ 181769 h 536"/>
                <a:gd name="T8" fmla="*/ 7279 w 106"/>
                <a:gd name="T9" fmla="*/ 425450 h 536"/>
                <a:gd name="T10" fmla="*/ 29114 w 106"/>
                <a:gd name="T11" fmla="*/ 423863 h 536"/>
                <a:gd name="T12" fmla="*/ 28305 w 106"/>
                <a:gd name="T13" fmla="*/ 419894 h 536"/>
                <a:gd name="T14" fmla="*/ 28305 w 106"/>
                <a:gd name="T15" fmla="*/ 408781 h 536"/>
                <a:gd name="T16" fmla="*/ 28305 w 106"/>
                <a:gd name="T17" fmla="*/ 391319 h 536"/>
                <a:gd name="T18" fmla="*/ 28305 w 106"/>
                <a:gd name="T19" fmla="*/ 369094 h 536"/>
                <a:gd name="T20" fmla="*/ 28305 w 106"/>
                <a:gd name="T21" fmla="*/ 342900 h 536"/>
                <a:gd name="T22" fmla="*/ 28305 w 106"/>
                <a:gd name="T23" fmla="*/ 313531 h 536"/>
                <a:gd name="T24" fmla="*/ 29114 w 106"/>
                <a:gd name="T25" fmla="*/ 281781 h 536"/>
                <a:gd name="T26" fmla="*/ 30732 w 106"/>
                <a:gd name="T27" fmla="*/ 247650 h 536"/>
                <a:gd name="T28" fmla="*/ 30732 w 106"/>
                <a:gd name="T29" fmla="*/ 213519 h 536"/>
                <a:gd name="T30" fmla="*/ 32349 w 106"/>
                <a:gd name="T31" fmla="*/ 179388 h 536"/>
                <a:gd name="T32" fmla="*/ 33158 w 106"/>
                <a:gd name="T33" fmla="*/ 146844 h 536"/>
                <a:gd name="T34" fmla="*/ 35584 w 106"/>
                <a:gd name="T35" fmla="*/ 116681 h 536"/>
                <a:gd name="T36" fmla="*/ 37201 w 106"/>
                <a:gd name="T37" fmla="*/ 88900 h 536"/>
                <a:gd name="T38" fmla="*/ 40436 w 106"/>
                <a:gd name="T39" fmla="*/ 65881 h 536"/>
                <a:gd name="T40" fmla="*/ 43671 w 106"/>
                <a:gd name="T41" fmla="*/ 47625 h 536"/>
                <a:gd name="T42" fmla="*/ 47715 w 106"/>
                <a:gd name="T43" fmla="*/ 35719 h 536"/>
                <a:gd name="T44" fmla="*/ 62272 w 106"/>
                <a:gd name="T45" fmla="*/ 19844 h 536"/>
                <a:gd name="T46" fmla="*/ 85725 w 106"/>
                <a:gd name="T47" fmla="*/ 33338 h 536"/>
                <a:gd name="T48" fmla="*/ 85725 w 106"/>
                <a:gd name="T49" fmla="*/ 33338 h 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6" h="536">
                  <a:moveTo>
                    <a:pt x="106" y="42"/>
                  </a:moveTo>
                  <a:lnTo>
                    <a:pt x="83" y="0"/>
                  </a:lnTo>
                  <a:lnTo>
                    <a:pt x="36" y="33"/>
                  </a:lnTo>
                  <a:lnTo>
                    <a:pt x="0" y="229"/>
                  </a:lnTo>
                  <a:lnTo>
                    <a:pt x="9" y="536"/>
                  </a:lnTo>
                  <a:lnTo>
                    <a:pt x="36" y="534"/>
                  </a:lnTo>
                  <a:lnTo>
                    <a:pt x="35" y="529"/>
                  </a:lnTo>
                  <a:lnTo>
                    <a:pt x="35" y="515"/>
                  </a:lnTo>
                  <a:lnTo>
                    <a:pt x="35" y="493"/>
                  </a:lnTo>
                  <a:lnTo>
                    <a:pt x="35" y="465"/>
                  </a:lnTo>
                  <a:lnTo>
                    <a:pt x="35" y="432"/>
                  </a:lnTo>
                  <a:lnTo>
                    <a:pt x="35" y="395"/>
                  </a:lnTo>
                  <a:lnTo>
                    <a:pt x="36" y="355"/>
                  </a:lnTo>
                  <a:lnTo>
                    <a:pt x="38" y="312"/>
                  </a:lnTo>
                  <a:lnTo>
                    <a:pt x="38" y="269"/>
                  </a:lnTo>
                  <a:lnTo>
                    <a:pt x="40" y="226"/>
                  </a:lnTo>
                  <a:lnTo>
                    <a:pt x="41" y="185"/>
                  </a:lnTo>
                  <a:lnTo>
                    <a:pt x="44" y="147"/>
                  </a:lnTo>
                  <a:lnTo>
                    <a:pt x="46" y="112"/>
                  </a:lnTo>
                  <a:lnTo>
                    <a:pt x="50" y="83"/>
                  </a:lnTo>
                  <a:lnTo>
                    <a:pt x="54" y="60"/>
                  </a:lnTo>
                  <a:lnTo>
                    <a:pt x="59" y="45"/>
                  </a:lnTo>
                  <a:lnTo>
                    <a:pt x="77" y="25"/>
                  </a:lnTo>
                  <a:lnTo>
                    <a:pt x="106" y="42"/>
                  </a:lnTo>
                  <a:close/>
                </a:path>
              </a:pathLst>
            </a:custGeom>
            <a:solidFill>
              <a:srgbClr val="CCA6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6" name="Freeform 58">
              <a:extLst>
                <a:ext uri="{FF2B5EF4-FFF2-40B4-BE49-F238E27FC236}">
                  <a16:creationId xmlns:a16="http://schemas.microsoft.com/office/drawing/2014/main" id="{981A5E40-3958-804E-B85E-456869FD2779}"/>
                </a:ext>
              </a:extLst>
            </p:cNvPr>
            <p:cNvSpPr>
              <a:spLocks/>
            </p:cNvSpPr>
            <p:nvPr/>
          </p:nvSpPr>
          <p:spPr bwMode="auto">
            <a:xfrm>
              <a:off x="1651000" y="2974975"/>
              <a:ext cx="254000" cy="571500"/>
            </a:xfrm>
            <a:custGeom>
              <a:avLst/>
              <a:gdLst>
                <a:gd name="T0" fmla="*/ 254000 w 320"/>
                <a:gd name="T1" fmla="*/ 7154 h 719"/>
                <a:gd name="T2" fmla="*/ 242094 w 320"/>
                <a:gd name="T3" fmla="*/ 291711 h 719"/>
                <a:gd name="T4" fmla="*/ 195263 w 320"/>
                <a:gd name="T5" fmla="*/ 413324 h 719"/>
                <a:gd name="T6" fmla="*/ 208756 w 320"/>
                <a:gd name="T7" fmla="*/ 478502 h 719"/>
                <a:gd name="T8" fmla="*/ 159544 w 320"/>
                <a:gd name="T9" fmla="*/ 499168 h 719"/>
                <a:gd name="T10" fmla="*/ 134938 w 320"/>
                <a:gd name="T11" fmla="*/ 568321 h 719"/>
                <a:gd name="T12" fmla="*/ 88900 w 320"/>
                <a:gd name="T13" fmla="*/ 571500 h 719"/>
                <a:gd name="T14" fmla="*/ 60325 w 320"/>
                <a:gd name="T15" fmla="*/ 561167 h 719"/>
                <a:gd name="T16" fmla="*/ 42069 w 320"/>
                <a:gd name="T17" fmla="*/ 502348 h 719"/>
                <a:gd name="T18" fmla="*/ 22225 w 320"/>
                <a:gd name="T19" fmla="*/ 498373 h 719"/>
                <a:gd name="T20" fmla="*/ 0 w 320"/>
                <a:gd name="T21" fmla="*/ 440349 h 719"/>
                <a:gd name="T22" fmla="*/ 100013 w 320"/>
                <a:gd name="T23" fmla="*/ 0 h 719"/>
                <a:gd name="T24" fmla="*/ 254000 w 320"/>
                <a:gd name="T25" fmla="*/ 7154 h 719"/>
                <a:gd name="T26" fmla="*/ 254000 w 320"/>
                <a:gd name="T27" fmla="*/ 7154 h 7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0" h="719">
                  <a:moveTo>
                    <a:pt x="320" y="9"/>
                  </a:moveTo>
                  <a:lnTo>
                    <a:pt x="305" y="367"/>
                  </a:lnTo>
                  <a:lnTo>
                    <a:pt x="246" y="520"/>
                  </a:lnTo>
                  <a:lnTo>
                    <a:pt x="263" y="602"/>
                  </a:lnTo>
                  <a:lnTo>
                    <a:pt x="201" y="628"/>
                  </a:lnTo>
                  <a:lnTo>
                    <a:pt x="170" y="715"/>
                  </a:lnTo>
                  <a:lnTo>
                    <a:pt x="112" y="719"/>
                  </a:lnTo>
                  <a:lnTo>
                    <a:pt x="76" y="706"/>
                  </a:lnTo>
                  <a:lnTo>
                    <a:pt x="53" y="632"/>
                  </a:lnTo>
                  <a:lnTo>
                    <a:pt x="28" y="627"/>
                  </a:lnTo>
                  <a:lnTo>
                    <a:pt x="0" y="554"/>
                  </a:lnTo>
                  <a:lnTo>
                    <a:pt x="126" y="0"/>
                  </a:lnTo>
                  <a:lnTo>
                    <a:pt x="320" y="9"/>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7" name="Freeform 59">
              <a:extLst>
                <a:ext uri="{FF2B5EF4-FFF2-40B4-BE49-F238E27FC236}">
                  <a16:creationId xmlns:a16="http://schemas.microsoft.com/office/drawing/2014/main" id="{96953D7D-7AAE-C446-9F52-D713391E3251}"/>
                </a:ext>
              </a:extLst>
            </p:cNvPr>
            <p:cNvSpPr>
              <a:spLocks/>
            </p:cNvSpPr>
            <p:nvPr/>
          </p:nvSpPr>
          <p:spPr bwMode="auto">
            <a:xfrm>
              <a:off x="1346200" y="2971800"/>
              <a:ext cx="260350" cy="419100"/>
            </a:xfrm>
            <a:custGeom>
              <a:avLst/>
              <a:gdLst>
                <a:gd name="T0" fmla="*/ 0 w 327"/>
                <a:gd name="T1" fmla="*/ 313731 h 529"/>
                <a:gd name="T2" fmla="*/ 21497 w 327"/>
                <a:gd name="T3" fmla="*/ 350967 h 529"/>
                <a:gd name="T4" fmla="*/ 203821 w 327"/>
                <a:gd name="T5" fmla="*/ 273326 h 529"/>
                <a:gd name="T6" fmla="*/ 227707 w 327"/>
                <a:gd name="T7" fmla="*/ 247182 h 529"/>
                <a:gd name="T8" fmla="*/ 241242 w 327"/>
                <a:gd name="T9" fmla="*/ 419100 h 529"/>
                <a:gd name="T10" fmla="*/ 253184 w 327"/>
                <a:gd name="T11" fmla="*/ 419100 h 529"/>
                <a:gd name="T12" fmla="*/ 260350 w 327"/>
                <a:gd name="T13" fmla="*/ 383449 h 529"/>
                <a:gd name="T14" fmla="*/ 244426 w 327"/>
                <a:gd name="T15" fmla="*/ 0 h 529"/>
                <a:gd name="T16" fmla="*/ 225318 w 327"/>
                <a:gd name="T17" fmla="*/ 3961 h 529"/>
                <a:gd name="T18" fmla="*/ 147293 w 327"/>
                <a:gd name="T19" fmla="*/ 220245 h 529"/>
                <a:gd name="T20" fmla="*/ 22293 w 327"/>
                <a:gd name="T21" fmla="*/ 270157 h 529"/>
                <a:gd name="T22" fmla="*/ 0 w 327"/>
                <a:gd name="T23" fmla="*/ 313731 h 529"/>
                <a:gd name="T24" fmla="*/ 0 w 327"/>
                <a:gd name="T25" fmla="*/ 313731 h 5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7" h="529">
                  <a:moveTo>
                    <a:pt x="0" y="396"/>
                  </a:moveTo>
                  <a:lnTo>
                    <a:pt x="27" y="443"/>
                  </a:lnTo>
                  <a:lnTo>
                    <a:pt x="256" y="345"/>
                  </a:lnTo>
                  <a:lnTo>
                    <a:pt x="286" y="312"/>
                  </a:lnTo>
                  <a:lnTo>
                    <a:pt x="303" y="529"/>
                  </a:lnTo>
                  <a:lnTo>
                    <a:pt x="318" y="529"/>
                  </a:lnTo>
                  <a:lnTo>
                    <a:pt x="327" y="484"/>
                  </a:lnTo>
                  <a:lnTo>
                    <a:pt x="307" y="0"/>
                  </a:lnTo>
                  <a:lnTo>
                    <a:pt x="283" y="5"/>
                  </a:lnTo>
                  <a:lnTo>
                    <a:pt x="185" y="278"/>
                  </a:lnTo>
                  <a:lnTo>
                    <a:pt x="28" y="341"/>
                  </a:lnTo>
                  <a:lnTo>
                    <a:pt x="0" y="396"/>
                  </a:lnTo>
                  <a:close/>
                </a:path>
              </a:pathLst>
            </a:custGeom>
            <a:solidFill>
              <a:srgbClr val="9CB367"/>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8" name="Freeform 60">
              <a:extLst>
                <a:ext uri="{FF2B5EF4-FFF2-40B4-BE49-F238E27FC236}">
                  <a16:creationId xmlns:a16="http://schemas.microsoft.com/office/drawing/2014/main" id="{09D24D5E-7F3F-6549-BC06-D435056B30F0}"/>
                </a:ext>
              </a:extLst>
            </p:cNvPr>
            <p:cNvSpPr>
              <a:spLocks/>
            </p:cNvSpPr>
            <p:nvPr/>
          </p:nvSpPr>
          <p:spPr bwMode="auto">
            <a:xfrm>
              <a:off x="1341438" y="2901950"/>
              <a:ext cx="293687" cy="461963"/>
            </a:xfrm>
            <a:custGeom>
              <a:avLst/>
              <a:gdLst>
                <a:gd name="T0" fmla="*/ 293687 w 371"/>
                <a:gd name="T1" fmla="*/ 0 h 583"/>
                <a:gd name="T2" fmla="*/ 215318 w 371"/>
                <a:gd name="T3" fmla="*/ 48336 h 583"/>
                <a:gd name="T4" fmla="*/ 125074 w 371"/>
                <a:gd name="T5" fmla="*/ 265450 h 583"/>
                <a:gd name="T6" fmla="*/ 0 w 371"/>
                <a:gd name="T7" fmla="*/ 324880 h 583"/>
                <a:gd name="T8" fmla="*/ 0 w 371"/>
                <a:gd name="T9" fmla="*/ 362122 h 583"/>
                <a:gd name="T10" fmla="*/ 5541 w 371"/>
                <a:gd name="T11" fmla="*/ 383516 h 583"/>
                <a:gd name="T12" fmla="*/ 178904 w 371"/>
                <a:gd name="T13" fmla="*/ 297938 h 583"/>
                <a:gd name="T14" fmla="*/ 242232 w 371"/>
                <a:gd name="T15" fmla="*/ 80824 h 583"/>
                <a:gd name="T16" fmla="*/ 242232 w 371"/>
                <a:gd name="T17" fmla="*/ 84786 h 583"/>
                <a:gd name="T18" fmla="*/ 242232 w 371"/>
                <a:gd name="T19" fmla="*/ 96672 h 583"/>
                <a:gd name="T20" fmla="*/ 242232 w 371"/>
                <a:gd name="T21" fmla="*/ 114104 h 583"/>
                <a:gd name="T22" fmla="*/ 243024 w 371"/>
                <a:gd name="T23" fmla="*/ 138668 h 583"/>
                <a:gd name="T24" fmla="*/ 243024 w 371"/>
                <a:gd name="T25" fmla="*/ 165609 h 583"/>
                <a:gd name="T26" fmla="*/ 243816 w 371"/>
                <a:gd name="T27" fmla="*/ 198097 h 583"/>
                <a:gd name="T28" fmla="*/ 244607 w 371"/>
                <a:gd name="T29" fmla="*/ 231378 h 583"/>
                <a:gd name="T30" fmla="*/ 246190 w 371"/>
                <a:gd name="T31" fmla="*/ 266243 h 583"/>
                <a:gd name="T32" fmla="*/ 246982 w 371"/>
                <a:gd name="T33" fmla="*/ 300316 h 583"/>
                <a:gd name="T34" fmla="*/ 247774 w 371"/>
                <a:gd name="T35" fmla="*/ 335973 h 583"/>
                <a:gd name="T36" fmla="*/ 249357 w 371"/>
                <a:gd name="T37" fmla="*/ 367669 h 583"/>
                <a:gd name="T38" fmla="*/ 250940 w 371"/>
                <a:gd name="T39" fmla="*/ 396987 h 583"/>
                <a:gd name="T40" fmla="*/ 253315 w 371"/>
                <a:gd name="T41" fmla="*/ 420759 h 583"/>
                <a:gd name="T42" fmla="*/ 255690 w 371"/>
                <a:gd name="T43" fmla="*/ 440568 h 583"/>
                <a:gd name="T44" fmla="*/ 257273 w 371"/>
                <a:gd name="T45" fmla="*/ 454831 h 583"/>
                <a:gd name="T46" fmla="*/ 259648 w 371"/>
                <a:gd name="T47" fmla="*/ 461963 h 583"/>
                <a:gd name="T48" fmla="*/ 269147 w 371"/>
                <a:gd name="T49" fmla="*/ 460378 h 583"/>
                <a:gd name="T50" fmla="*/ 268356 w 371"/>
                <a:gd name="T51" fmla="*/ 456416 h 583"/>
                <a:gd name="T52" fmla="*/ 268356 w 371"/>
                <a:gd name="T53" fmla="*/ 445323 h 583"/>
                <a:gd name="T54" fmla="*/ 267564 w 371"/>
                <a:gd name="T55" fmla="*/ 429475 h 583"/>
                <a:gd name="T56" fmla="*/ 267564 w 371"/>
                <a:gd name="T57" fmla="*/ 408873 h 583"/>
                <a:gd name="T58" fmla="*/ 267564 w 371"/>
                <a:gd name="T59" fmla="*/ 382724 h 583"/>
                <a:gd name="T60" fmla="*/ 267564 w 371"/>
                <a:gd name="T61" fmla="*/ 354198 h 583"/>
                <a:gd name="T62" fmla="*/ 267564 w 371"/>
                <a:gd name="T63" fmla="*/ 321710 h 583"/>
                <a:gd name="T64" fmla="*/ 269147 w 371"/>
                <a:gd name="T65" fmla="*/ 286053 h 583"/>
                <a:gd name="T66" fmla="*/ 269147 w 371"/>
                <a:gd name="T67" fmla="*/ 248810 h 583"/>
                <a:gd name="T68" fmla="*/ 270730 w 371"/>
                <a:gd name="T69" fmla="*/ 211568 h 583"/>
                <a:gd name="T70" fmla="*/ 273105 w 371"/>
                <a:gd name="T71" fmla="*/ 172741 h 583"/>
                <a:gd name="T72" fmla="*/ 275480 w 371"/>
                <a:gd name="T73" fmla="*/ 134706 h 583"/>
                <a:gd name="T74" fmla="*/ 278646 w 371"/>
                <a:gd name="T75" fmla="*/ 97464 h 583"/>
                <a:gd name="T76" fmla="*/ 282604 w 371"/>
                <a:gd name="T77" fmla="*/ 62599 h 583"/>
                <a:gd name="T78" fmla="*/ 288146 w 371"/>
                <a:gd name="T79" fmla="*/ 30111 h 583"/>
                <a:gd name="T80" fmla="*/ 293687 w 371"/>
                <a:gd name="T81" fmla="*/ 0 h 583"/>
                <a:gd name="T82" fmla="*/ 293687 w 371"/>
                <a:gd name="T83" fmla="*/ 0 h 5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71" h="583">
                  <a:moveTo>
                    <a:pt x="371" y="0"/>
                  </a:moveTo>
                  <a:lnTo>
                    <a:pt x="272" y="61"/>
                  </a:lnTo>
                  <a:lnTo>
                    <a:pt x="158" y="335"/>
                  </a:lnTo>
                  <a:lnTo>
                    <a:pt x="0" y="410"/>
                  </a:lnTo>
                  <a:lnTo>
                    <a:pt x="0" y="457"/>
                  </a:lnTo>
                  <a:lnTo>
                    <a:pt x="7" y="484"/>
                  </a:lnTo>
                  <a:lnTo>
                    <a:pt x="226" y="376"/>
                  </a:lnTo>
                  <a:lnTo>
                    <a:pt x="306" y="102"/>
                  </a:lnTo>
                  <a:lnTo>
                    <a:pt x="306" y="107"/>
                  </a:lnTo>
                  <a:lnTo>
                    <a:pt x="306" y="122"/>
                  </a:lnTo>
                  <a:lnTo>
                    <a:pt x="306" y="144"/>
                  </a:lnTo>
                  <a:lnTo>
                    <a:pt x="307" y="175"/>
                  </a:lnTo>
                  <a:lnTo>
                    <a:pt x="307" y="209"/>
                  </a:lnTo>
                  <a:lnTo>
                    <a:pt x="308" y="250"/>
                  </a:lnTo>
                  <a:lnTo>
                    <a:pt x="309" y="292"/>
                  </a:lnTo>
                  <a:lnTo>
                    <a:pt x="311" y="336"/>
                  </a:lnTo>
                  <a:lnTo>
                    <a:pt x="312" y="379"/>
                  </a:lnTo>
                  <a:lnTo>
                    <a:pt x="313" y="424"/>
                  </a:lnTo>
                  <a:lnTo>
                    <a:pt x="315" y="464"/>
                  </a:lnTo>
                  <a:lnTo>
                    <a:pt x="317" y="501"/>
                  </a:lnTo>
                  <a:lnTo>
                    <a:pt x="320" y="531"/>
                  </a:lnTo>
                  <a:lnTo>
                    <a:pt x="323" y="556"/>
                  </a:lnTo>
                  <a:lnTo>
                    <a:pt x="325" y="574"/>
                  </a:lnTo>
                  <a:lnTo>
                    <a:pt x="328" y="583"/>
                  </a:lnTo>
                  <a:lnTo>
                    <a:pt x="340" y="581"/>
                  </a:lnTo>
                  <a:lnTo>
                    <a:pt x="339" y="576"/>
                  </a:lnTo>
                  <a:lnTo>
                    <a:pt x="339" y="562"/>
                  </a:lnTo>
                  <a:lnTo>
                    <a:pt x="338" y="542"/>
                  </a:lnTo>
                  <a:lnTo>
                    <a:pt x="338" y="516"/>
                  </a:lnTo>
                  <a:lnTo>
                    <a:pt x="338" y="483"/>
                  </a:lnTo>
                  <a:lnTo>
                    <a:pt x="338" y="447"/>
                  </a:lnTo>
                  <a:lnTo>
                    <a:pt x="338" y="406"/>
                  </a:lnTo>
                  <a:lnTo>
                    <a:pt x="340" y="361"/>
                  </a:lnTo>
                  <a:lnTo>
                    <a:pt x="340" y="314"/>
                  </a:lnTo>
                  <a:lnTo>
                    <a:pt x="342" y="267"/>
                  </a:lnTo>
                  <a:lnTo>
                    <a:pt x="345" y="218"/>
                  </a:lnTo>
                  <a:lnTo>
                    <a:pt x="348" y="170"/>
                  </a:lnTo>
                  <a:lnTo>
                    <a:pt x="352" y="123"/>
                  </a:lnTo>
                  <a:lnTo>
                    <a:pt x="357" y="79"/>
                  </a:lnTo>
                  <a:lnTo>
                    <a:pt x="364" y="38"/>
                  </a:lnTo>
                  <a:lnTo>
                    <a:pt x="371" y="0"/>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29" name="Freeform 61">
              <a:extLst>
                <a:ext uri="{FF2B5EF4-FFF2-40B4-BE49-F238E27FC236}">
                  <a16:creationId xmlns:a16="http://schemas.microsoft.com/office/drawing/2014/main" id="{ED430500-6F0F-AF47-9887-B06A69932CDF}"/>
                </a:ext>
              </a:extLst>
            </p:cNvPr>
            <p:cNvSpPr>
              <a:spLocks/>
            </p:cNvSpPr>
            <p:nvPr/>
          </p:nvSpPr>
          <p:spPr bwMode="auto">
            <a:xfrm>
              <a:off x="1536700" y="2654300"/>
              <a:ext cx="160338" cy="254000"/>
            </a:xfrm>
            <a:custGeom>
              <a:avLst/>
              <a:gdLst>
                <a:gd name="T0" fmla="*/ 32544 w 202"/>
                <a:gd name="T1" fmla="*/ 205277 h 318"/>
                <a:gd name="T2" fmla="*/ 0 w 202"/>
                <a:gd name="T3" fmla="*/ 10384 h 318"/>
                <a:gd name="T4" fmla="*/ 23019 w 202"/>
                <a:gd name="T5" fmla="*/ 0 h 318"/>
                <a:gd name="T6" fmla="*/ 130969 w 202"/>
                <a:gd name="T7" fmla="*/ 27157 h 318"/>
                <a:gd name="T8" fmla="*/ 160338 w 202"/>
                <a:gd name="T9" fmla="*/ 191698 h 318"/>
                <a:gd name="T10" fmla="*/ 153194 w 202"/>
                <a:gd name="T11" fmla="*/ 241220 h 318"/>
                <a:gd name="T12" fmla="*/ 113507 w 202"/>
                <a:gd name="T13" fmla="*/ 254000 h 318"/>
                <a:gd name="T14" fmla="*/ 100013 w 202"/>
                <a:gd name="T15" fmla="*/ 248409 h 318"/>
                <a:gd name="T16" fmla="*/ 99219 w 202"/>
                <a:gd name="T17" fmla="*/ 214063 h 318"/>
                <a:gd name="T18" fmla="*/ 44450 w 202"/>
                <a:gd name="T19" fmla="*/ 216459 h 318"/>
                <a:gd name="T20" fmla="*/ 32544 w 202"/>
                <a:gd name="T21" fmla="*/ 205277 h 318"/>
                <a:gd name="T22" fmla="*/ 32544 w 202"/>
                <a:gd name="T23" fmla="*/ 205277 h 3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2" h="318">
                  <a:moveTo>
                    <a:pt x="41" y="257"/>
                  </a:moveTo>
                  <a:lnTo>
                    <a:pt x="0" y="13"/>
                  </a:lnTo>
                  <a:lnTo>
                    <a:pt x="29" y="0"/>
                  </a:lnTo>
                  <a:lnTo>
                    <a:pt x="165" y="34"/>
                  </a:lnTo>
                  <a:lnTo>
                    <a:pt x="202" y="240"/>
                  </a:lnTo>
                  <a:lnTo>
                    <a:pt x="193" y="302"/>
                  </a:lnTo>
                  <a:lnTo>
                    <a:pt x="143" y="318"/>
                  </a:lnTo>
                  <a:lnTo>
                    <a:pt x="126" y="311"/>
                  </a:lnTo>
                  <a:lnTo>
                    <a:pt x="125" y="268"/>
                  </a:lnTo>
                  <a:lnTo>
                    <a:pt x="56" y="271"/>
                  </a:lnTo>
                  <a:lnTo>
                    <a:pt x="41" y="257"/>
                  </a:lnTo>
                  <a:close/>
                </a:path>
              </a:pathLst>
            </a:custGeom>
            <a:solidFill>
              <a:srgbClr val="FFF2CC"/>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0" name="Freeform 62">
              <a:extLst>
                <a:ext uri="{FF2B5EF4-FFF2-40B4-BE49-F238E27FC236}">
                  <a16:creationId xmlns:a16="http://schemas.microsoft.com/office/drawing/2014/main" id="{00CC1A53-1E62-8541-BC2C-CC4FFEA007F7}"/>
                </a:ext>
              </a:extLst>
            </p:cNvPr>
            <p:cNvSpPr>
              <a:spLocks/>
            </p:cNvSpPr>
            <p:nvPr/>
          </p:nvSpPr>
          <p:spPr bwMode="auto">
            <a:xfrm>
              <a:off x="1568450" y="2678113"/>
              <a:ext cx="149225" cy="217487"/>
            </a:xfrm>
            <a:custGeom>
              <a:avLst/>
              <a:gdLst>
                <a:gd name="T0" fmla="*/ 56848 w 189"/>
                <a:gd name="T1" fmla="*/ 16791 h 272"/>
                <a:gd name="T2" fmla="*/ 59216 w 189"/>
                <a:gd name="T3" fmla="*/ 23188 h 272"/>
                <a:gd name="T4" fmla="*/ 61585 w 189"/>
                <a:gd name="T5" fmla="*/ 34382 h 272"/>
                <a:gd name="T6" fmla="*/ 63954 w 189"/>
                <a:gd name="T7" fmla="*/ 49574 h 272"/>
                <a:gd name="T8" fmla="*/ 65533 w 189"/>
                <a:gd name="T9" fmla="*/ 66366 h 272"/>
                <a:gd name="T10" fmla="*/ 63954 w 189"/>
                <a:gd name="T11" fmla="*/ 83956 h 272"/>
                <a:gd name="T12" fmla="*/ 60006 w 189"/>
                <a:gd name="T13" fmla="*/ 100748 h 272"/>
                <a:gd name="T14" fmla="*/ 52110 w 189"/>
                <a:gd name="T15" fmla="*/ 115940 h 272"/>
                <a:gd name="T16" fmla="*/ 46583 w 189"/>
                <a:gd name="T17" fmla="*/ 122336 h 272"/>
                <a:gd name="T18" fmla="*/ 52900 w 189"/>
                <a:gd name="T19" fmla="*/ 124735 h 272"/>
                <a:gd name="T20" fmla="*/ 60006 w 189"/>
                <a:gd name="T21" fmla="*/ 130332 h 272"/>
                <a:gd name="T22" fmla="*/ 63954 w 189"/>
                <a:gd name="T23" fmla="*/ 136729 h 272"/>
                <a:gd name="T24" fmla="*/ 66322 w 189"/>
                <a:gd name="T25" fmla="*/ 146324 h 272"/>
                <a:gd name="T26" fmla="*/ 68691 w 189"/>
                <a:gd name="T27" fmla="*/ 159117 h 272"/>
                <a:gd name="T28" fmla="*/ 67901 w 189"/>
                <a:gd name="T29" fmla="*/ 168712 h 272"/>
                <a:gd name="T30" fmla="*/ 62374 w 189"/>
                <a:gd name="T31" fmla="*/ 172710 h 272"/>
                <a:gd name="T32" fmla="*/ 56058 w 189"/>
                <a:gd name="T33" fmla="*/ 176708 h 272"/>
                <a:gd name="T34" fmla="*/ 47373 w 189"/>
                <a:gd name="T35" fmla="*/ 180706 h 272"/>
                <a:gd name="T36" fmla="*/ 37109 w 189"/>
                <a:gd name="T37" fmla="*/ 183105 h 272"/>
                <a:gd name="T38" fmla="*/ 23687 w 189"/>
                <a:gd name="T39" fmla="*/ 183904 h 272"/>
                <a:gd name="T40" fmla="*/ 7896 w 189"/>
                <a:gd name="T41" fmla="*/ 183105 h 272"/>
                <a:gd name="T42" fmla="*/ 3948 w 189"/>
                <a:gd name="T43" fmla="*/ 199896 h 272"/>
                <a:gd name="T44" fmla="*/ 7896 w 189"/>
                <a:gd name="T45" fmla="*/ 199896 h 272"/>
                <a:gd name="T46" fmla="*/ 15791 w 189"/>
                <a:gd name="T47" fmla="*/ 200696 h 272"/>
                <a:gd name="T48" fmla="*/ 25266 w 189"/>
                <a:gd name="T49" fmla="*/ 201495 h 272"/>
                <a:gd name="T50" fmla="*/ 37898 w 189"/>
                <a:gd name="T51" fmla="*/ 200696 h 272"/>
                <a:gd name="T52" fmla="*/ 52110 w 189"/>
                <a:gd name="T53" fmla="*/ 198297 h 272"/>
                <a:gd name="T54" fmla="*/ 69480 w 189"/>
                <a:gd name="T55" fmla="*/ 194299 h 272"/>
                <a:gd name="T56" fmla="*/ 88430 w 189"/>
                <a:gd name="T57" fmla="*/ 187103 h 272"/>
                <a:gd name="T58" fmla="*/ 99483 w 189"/>
                <a:gd name="T59" fmla="*/ 183105 h 272"/>
                <a:gd name="T60" fmla="*/ 105010 w 189"/>
                <a:gd name="T61" fmla="*/ 188702 h 272"/>
                <a:gd name="T62" fmla="*/ 111327 w 189"/>
                <a:gd name="T63" fmla="*/ 195099 h 272"/>
                <a:gd name="T64" fmla="*/ 114485 w 189"/>
                <a:gd name="T65" fmla="*/ 200696 h 272"/>
                <a:gd name="T66" fmla="*/ 117643 w 189"/>
                <a:gd name="T67" fmla="*/ 207092 h 272"/>
                <a:gd name="T68" fmla="*/ 119222 w 189"/>
                <a:gd name="T69" fmla="*/ 214289 h 272"/>
                <a:gd name="T70" fmla="*/ 149225 w 189"/>
                <a:gd name="T71" fmla="*/ 197497 h 272"/>
                <a:gd name="T72" fmla="*/ 109747 w 189"/>
                <a:gd name="T73" fmla="*/ 0 h 272"/>
                <a:gd name="T74" fmla="*/ 56848 w 189"/>
                <a:gd name="T75" fmla="*/ 15992 h 27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9" h="272">
                  <a:moveTo>
                    <a:pt x="72" y="20"/>
                  </a:moveTo>
                  <a:lnTo>
                    <a:pt x="72" y="21"/>
                  </a:lnTo>
                  <a:lnTo>
                    <a:pt x="74" y="24"/>
                  </a:lnTo>
                  <a:lnTo>
                    <a:pt x="75" y="29"/>
                  </a:lnTo>
                  <a:lnTo>
                    <a:pt x="76" y="36"/>
                  </a:lnTo>
                  <a:lnTo>
                    <a:pt x="78" y="43"/>
                  </a:lnTo>
                  <a:lnTo>
                    <a:pt x="80" y="52"/>
                  </a:lnTo>
                  <a:lnTo>
                    <a:pt x="81" y="62"/>
                  </a:lnTo>
                  <a:lnTo>
                    <a:pt x="83" y="73"/>
                  </a:lnTo>
                  <a:lnTo>
                    <a:pt x="83" y="83"/>
                  </a:lnTo>
                  <a:lnTo>
                    <a:pt x="83" y="94"/>
                  </a:lnTo>
                  <a:lnTo>
                    <a:pt x="81" y="105"/>
                  </a:lnTo>
                  <a:lnTo>
                    <a:pt x="80" y="116"/>
                  </a:lnTo>
                  <a:lnTo>
                    <a:pt x="76" y="126"/>
                  </a:lnTo>
                  <a:lnTo>
                    <a:pt x="72" y="135"/>
                  </a:lnTo>
                  <a:lnTo>
                    <a:pt x="66" y="145"/>
                  </a:lnTo>
                  <a:lnTo>
                    <a:pt x="58" y="153"/>
                  </a:lnTo>
                  <a:lnTo>
                    <a:pt x="59" y="153"/>
                  </a:lnTo>
                  <a:lnTo>
                    <a:pt x="63" y="153"/>
                  </a:lnTo>
                  <a:lnTo>
                    <a:pt x="67" y="156"/>
                  </a:lnTo>
                  <a:lnTo>
                    <a:pt x="74" y="160"/>
                  </a:lnTo>
                  <a:lnTo>
                    <a:pt x="76" y="163"/>
                  </a:lnTo>
                  <a:lnTo>
                    <a:pt x="79" y="166"/>
                  </a:lnTo>
                  <a:lnTo>
                    <a:pt x="81" y="171"/>
                  </a:lnTo>
                  <a:lnTo>
                    <a:pt x="83" y="177"/>
                  </a:lnTo>
                  <a:lnTo>
                    <a:pt x="84" y="183"/>
                  </a:lnTo>
                  <a:lnTo>
                    <a:pt x="86" y="190"/>
                  </a:lnTo>
                  <a:lnTo>
                    <a:pt x="87" y="199"/>
                  </a:lnTo>
                  <a:lnTo>
                    <a:pt x="88" y="210"/>
                  </a:lnTo>
                  <a:lnTo>
                    <a:pt x="86" y="211"/>
                  </a:lnTo>
                  <a:lnTo>
                    <a:pt x="82" y="214"/>
                  </a:lnTo>
                  <a:lnTo>
                    <a:pt x="79" y="216"/>
                  </a:lnTo>
                  <a:lnTo>
                    <a:pt x="75" y="219"/>
                  </a:lnTo>
                  <a:lnTo>
                    <a:pt x="71" y="221"/>
                  </a:lnTo>
                  <a:lnTo>
                    <a:pt x="67" y="224"/>
                  </a:lnTo>
                  <a:lnTo>
                    <a:pt x="60" y="226"/>
                  </a:lnTo>
                  <a:lnTo>
                    <a:pt x="54" y="228"/>
                  </a:lnTo>
                  <a:lnTo>
                    <a:pt x="47" y="229"/>
                  </a:lnTo>
                  <a:lnTo>
                    <a:pt x="39" y="230"/>
                  </a:lnTo>
                  <a:lnTo>
                    <a:pt x="30" y="230"/>
                  </a:lnTo>
                  <a:lnTo>
                    <a:pt x="21" y="230"/>
                  </a:lnTo>
                  <a:lnTo>
                    <a:pt x="10" y="229"/>
                  </a:lnTo>
                  <a:lnTo>
                    <a:pt x="0" y="227"/>
                  </a:lnTo>
                  <a:lnTo>
                    <a:pt x="5" y="250"/>
                  </a:lnTo>
                  <a:lnTo>
                    <a:pt x="7" y="250"/>
                  </a:lnTo>
                  <a:lnTo>
                    <a:pt x="10" y="250"/>
                  </a:lnTo>
                  <a:lnTo>
                    <a:pt x="15" y="251"/>
                  </a:lnTo>
                  <a:lnTo>
                    <a:pt x="20" y="251"/>
                  </a:lnTo>
                  <a:lnTo>
                    <a:pt x="25" y="252"/>
                  </a:lnTo>
                  <a:lnTo>
                    <a:pt x="32" y="252"/>
                  </a:lnTo>
                  <a:lnTo>
                    <a:pt x="40" y="252"/>
                  </a:lnTo>
                  <a:lnTo>
                    <a:pt x="48" y="251"/>
                  </a:lnTo>
                  <a:lnTo>
                    <a:pt x="56" y="250"/>
                  </a:lnTo>
                  <a:lnTo>
                    <a:pt x="66" y="248"/>
                  </a:lnTo>
                  <a:lnTo>
                    <a:pt x="77" y="246"/>
                  </a:lnTo>
                  <a:lnTo>
                    <a:pt x="88" y="243"/>
                  </a:lnTo>
                  <a:lnTo>
                    <a:pt x="100" y="239"/>
                  </a:lnTo>
                  <a:lnTo>
                    <a:pt x="112" y="234"/>
                  </a:lnTo>
                  <a:lnTo>
                    <a:pt x="125" y="229"/>
                  </a:lnTo>
                  <a:lnTo>
                    <a:pt x="126" y="229"/>
                  </a:lnTo>
                  <a:lnTo>
                    <a:pt x="129" y="232"/>
                  </a:lnTo>
                  <a:lnTo>
                    <a:pt x="133" y="236"/>
                  </a:lnTo>
                  <a:lnTo>
                    <a:pt x="138" y="242"/>
                  </a:lnTo>
                  <a:lnTo>
                    <a:pt x="141" y="244"/>
                  </a:lnTo>
                  <a:lnTo>
                    <a:pt x="143" y="248"/>
                  </a:lnTo>
                  <a:lnTo>
                    <a:pt x="145" y="251"/>
                  </a:lnTo>
                  <a:lnTo>
                    <a:pt x="147" y="255"/>
                  </a:lnTo>
                  <a:lnTo>
                    <a:pt x="149" y="259"/>
                  </a:lnTo>
                  <a:lnTo>
                    <a:pt x="150" y="264"/>
                  </a:lnTo>
                  <a:lnTo>
                    <a:pt x="151" y="268"/>
                  </a:lnTo>
                  <a:lnTo>
                    <a:pt x="152" y="272"/>
                  </a:lnTo>
                  <a:lnTo>
                    <a:pt x="189" y="247"/>
                  </a:lnTo>
                  <a:lnTo>
                    <a:pt x="169" y="200"/>
                  </a:lnTo>
                  <a:lnTo>
                    <a:pt x="139" y="0"/>
                  </a:lnTo>
                  <a:lnTo>
                    <a:pt x="72" y="20"/>
                  </a:lnTo>
                  <a:close/>
                </a:path>
              </a:pathLst>
            </a:custGeom>
            <a:solidFill>
              <a:srgbClr val="FFCC8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1" name="Freeform 63">
              <a:extLst>
                <a:ext uri="{FF2B5EF4-FFF2-40B4-BE49-F238E27FC236}">
                  <a16:creationId xmlns:a16="http://schemas.microsoft.com/office/drawing/2014/main" id="{DD15BD72-0B15-AF4F-AB52-55500481EB72}"/>
                </a:ext>
              </a:extLst>
            </p:cNvPr>
            <p:cNvSpPr>
              <a:spLocks/>
            </p:cNvSpPr>
            <p:nvPr/>
          </p:nvSpPr>
          <p:spPr bwMode="auto">
            <a:xfrm>
              <a:off x="1498600" y="2605088"/>
              <a:ext cx="301625" cy="241300"/>
            </a:xfrm>
            <a:custGeom>
              <a:avLst/>
              <a:gdLst>
                <a:gd name="T0" fmla="*/ 58738 w 380"/>
                <a:gd name="T1" fmla="*/ 84376 h 306"/>
                <a:gd name="T2" fmla="*/ 55563 w 380"/>
                <a:gd name="T3" fmla="*/ 82799 h 306"/>
                <a:gd name="T4" fmla="*/ 50006 w 380"/>
                <a:gd name="T5" fmla="*/ 80433 h 306"/>
                <a:gd name="T6" fmla="*/ 40481 w 380"/>
                <a:gd name="T7" fmla="*/ 74913 h 306"/>
                <a:gd name="T8" fmla="*/ 30956 w 380"/>
                <a:gd name="T9" fmla="*/ 68605 h 306"/>
                <a:gd name="T10" fmla="*/ 19844 w 380"/>
                <a:gd name="T11" fmla="*/ 58354 h 306"/>
                <a:gd name="T12" fmla="*/ 11113 w 380"/>
                <a:gd name="T13" fmla="*/ 47314 h 306"/>
                <a:gd name="T14" fmla="*/ 3175 w 380"/>
                <a:gd name="T15" fmla="*/ 31542 h 306"/>
                <a:gd name="T16" fmla="*/ 0 w 380"/>
                <a:gd name="T17" fmla="*/ 14983 h 306"/>
                <a:gd name="T18" fmla="*/ 7938 w 380"/>
                <a:gd name="T19" fmla="*/ 11828 h 306"/>
                <a:gd name="T20" fmla="*/ 31750 w 380"/>
                <a:gd name="T21" fmla="*/ 6308 h 306"/>
                <a:gd name="T22" fmla="*/ 66675 w 380"/>
                <a:gd name="T23" fmla="*/ 1577 h 306"/>
                <a:gd name="T24" fmla="*/ 110331 w 380"/>
                <a:gd name="T25" fmla="*/ 0 h 306"/>
                <a:gd name="T26" fmla="*/ 157163 w 380"/>
                <a:gd name="T27" fmla="*/ 5520 h 306"/>
                <a:gd name="T28" fmla="*/ 205581 w 380"/>
                <a:gd name="T29" fmla="*/ 21291 h 306"/>
                <a:gd name="T30" fmla="*/ 251619 w 380"/>
                <a:gd name="T31" fmla="*/ 52045 h 306"/>
                <a:gd name="T32" fmla="*/ 291306 w 380"/>
                <a:gd name="T33" fmla="*/ 99359 h 306"/>
                <a:gd name="T34" fmla="*/ 292894 w 380"/>
                <a:gd name="T35" fmla="*/ 104090 h 306"/>
                <a:gd name="T36" fmla="*/ 296863 w 380"/>
                <a:gd name="T37" fmla="*/ 117496 h 306"/>
                <a:gd name="T38" fmla="*/ 300831 w 380"/>
                <a:gd name="T39" fmla="*/ 137210 h 306"/>
                <a:gd name="T40" fmla="*/ 301625 w 380"/>
                <a:gd name="T41" fmla="*/ 160867 h 306"/>
                <a:gd name="T42" fmla="*/ 296863 w 380"/>
                <a:gd name="T43" fmla="*/ 185312 h 306"/>
                <a:gd name="T44" fmla="*/ 283369 w 380"/>
                <a:gd name="T45" fmla="*/ 208180 h 306"/>
                <a:gd name="T46" fmla="*/ 259556 w 380"/>
                <a:gd name="T47" fmla="*/ 227106 h 306"/>
                <a:gd name="T48" fmla="*/ 223044 w 380"/>
                <a:gd name="T49" fmla="*/ 239723 h 306"/>
                <a:gd name="T50" fmla="*/ 219869 w 380"/>
                <a:gd name="T51" fmla="*/ 239723 h 306"/>
                <a:gd name="T52" fmla="*/ 211931 w 380"/>
                <a:gd name="T53" fmla="*/ 240511 h 306"/>
                <a:gd name="T54" fmla="*/ 201613 w 380"/>
                <a:gd name="T55" fmla="*/ 241300 h 306"/>
                <a:gd name="T56" fmla="*/ 188119 w 380"/>
                <a:gd name="T57" fmla="*/ 240511 h 306"/>
                <a:gd name="T58" fmla="*/ 173038 w 380"/>
                <a:gd name="T59" fmla="*/ 238934 h 306"/>
                <a:gd name="T60" fmla="*/ 157163 w 380"/>
                <a:gd name="T61" fmla="*/ 234203 h 306"/>
                <a:gd name="T62" fmla="*/ 142081 w 380"/>
                <a:gd name="T63" fmla="*/ 227106 h 306"/>
                <a:gd name="T64" fmla="*/ 128588 w 380"/>
                <a:gd name="T65" fmla="*/ 216066 h 306"/>
                <a:gd name="T66" fmla="*/ 129381 w 380"/>
                <a:gd name="T67" fmla="*/ 213700 h 306"/>
                <a:gd name="T68" fmla="*/ 134144 w 380"/>
                <a:gd name="T69" fmla="*/ 207392 h 306"/>
                <a:gd name="T70" fmla="*/ 141288 w 380"/>
                <a:gd name="T71" fmla="*/ 197141 h 306"/>
                <a:gd name="T72" fmla="*/ 149225 w 380"/>
                <a:gd name="T73" fmla="*/ 182946 h 306"/>
                <a:gd name="T74" fmla="*/ 157163 w 380"/>
                <a:gd name="T75" fmla="*/ 165598 h 306"/>
                <a:gd name="T76" fmla="*/ 165100 w 380"/>
                <a:gd name="T77" fmla="*/ 144307 h 306"/>
                <a:gd name="T78" fmla="*/ 169863 w 380"/>
                <a:gd name="T79" fmla="*/ 118284 h 306"/>
                <a:gd name="T80" fmla="*/ 173038 w 380"/>
                <a:gd name="T81" fmla="*/ 89896 h 306"/>
                <a:gd name="T82" fmla="*/ 169863 w 380"/>
                <a:gd name="T83" fmla="*/ 90685 h 306"/>
                <a:gd name="T84" fmla="*/ 161925 w 380"/>
                <a:gd name="T85" fmla="*/ 91473 h 306"/>
                <a:gd name="T86" fmla="*/ 148431 w 380"/>
                <a:gd name="T87" fmla="*/ 92262 h 306"/>
                <a:gd name="T88" fmla="*/ 132556 w 380"/>
                <a:gd name="T89" fmla="*/ 92262 h 306"/>
                <a:gd name="T90" fmla="*/ 113506 w 380"/>
                <a:gd name="T91" fmla="*/ 89896 h 306"/>
                <a:gd name="T92" fmla="*/ 93663 w 380"/>
                <a:gd name="T93" fmla="*/ 84376 h 306"/>
                <a:gd name="T94" fmla="*/ 73025 w 380"/>
                <a:gd name="T95" fmla="*/ 74913 h 306"/>
                <a:gd name="T96" fmla="*/ 55563 w 380"/>
                <a:gd name="T97" fmla="*/ 60719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0" h="306">
                  <a:moveTo>
                    <a:pt x="70" y="77"/>
                  </a:moveTo>
                  <a:lnTo>
                    <a:pt x="74" y="107"/>
                  </a:lnTo>
                  <a:lnTo>
                    <a:pt x="72" y="106"/>
                  </a:lnTo>
                  <a:lnTo>
                    <a:pt x="70" y="105"/>
                  </a:lnTo>
                  <a:lnTo>
                    <a:pt x="67" y="103"/>
                  </a:lnTo>
                  <a:lnTo>
                    <a:pt x="63" y="102"/>
                  </a:lnTo>
                  <a:lnTo>
                    <a:pt x="57" y="98"/>
                  </a:lnTo>
                  <a:lnTo>
                    <a:pt x="51" y="95"/>
                  </a:lnTo>
                  <a:lnTo>
                    <a:pt x="45" y="91"/>
                  </a:lnTo>
                  <a:lnTo>
                    <a:pt x="39" y="87"/>
                  </a:lnTo>
                  <a:lnTo>
                    <a:pt x="32" y="81"/>
                  </a:lnTo>
                  <a:lnTo>
                    <a:pt x="25" y="74"/>
                  </a:lnTo>
                  <a:lnTo>
                    <a:pt x="19" y="67"/>
                  </a:lnTo>
                  <a:lnTo>
                    <a:pt x="14" y="60"/>
                  </a:lnTo>
                  <a:lnTo>
                    <a:pt x="8" y="49"/>
                  </a:lnTo>
                  <a:lnTo>
                    <a:pt x="4" y="40"/>
                  </a:lnTo>
                  <a:lnTo>
                    <a:pt x="1" y="30"/>
                  </a:lnTo>
                  <a:lnTo>
                    <a:pt x="0" y="19"/>
                  </a:lnTo>
                  <a:lnTo>
                    <a:pt x="2" y="18"/>
                  </a:lnTo>
                  <a:lnTo>
                    <a:pt x="10" y="15"/>
                  </a:lnTo>
                  <a:lnTo>
                    <a:pt x="23" y="12"/>
                  </a:lnTo>
                  <a:lnTo>
                    <a:pt x="40" y="8"/>
                  </a:lnTo>
                  <a:lnTo>
                    <a:pt x="60" y="4"/>
                  </a:lnTo>
                  <a:lnTo>
                    <a:pt x="84" y="2"/>
                  </a:lnTo>
                  <a:lnTo>
                    <a:pt x="110" y="0"/>
                  </a:lnTo>
                  <a:lnTo>
                    <a:pt x="139" y="0"/>
                  </a:lnTo>
                  <a:lnTo>
                    <a:pt x="167" y="2"/>
                  </a:lnTo>
                  <a:lnTo>
                    <a:pt x="198" y="7"/>
                  </a:lnTo>
                  <a:lnTo>
                    <a:pt x="228" y="15"/>
                  </a:lnTo>
                  <a:lnTo>
                    <a:pt x="259" y="27"/>
                  </a:lnTo>
                  <a:lnTo>
                    <a:pt x="289" y="43"/>
                  </a:lnTo>
                  <a:lnTo>
                    <a:pt x="317" y="66"/>
                  </a:lnTo>
                  <a:lnTo>
                    <a:pt x="343" y="93"/>
                  </a:lnTo>
                  <a:lnTo>
                    <a:pt x="367" y="126"/>
                  </a:lnTo>
                  <a:lnTo>
                    <a:pt x="367" y="127"/>
                  </a:lnTo>
                  <a:lnTo>
                    <a:pt x="369" y="132"/>
                  </a:lnTo>
                  <a:lnTo>
                    <a:pt x="371" y="139"/>
                  </a:lnTo>
                  <a:lnTo>
                    <a:pt x="374" y="149"/>
                  </a:lnTo>
                  <a:lnTo>
                    <a:pt x="376" y="160"/>
                  </a:lnTo>
                  <a:lnTo>
                    <a:pt x="379" y="174"/>
                  </a:lnTo>
                  <a:lnTo>
                    <a:pt x="380" y="188"/>
                  </a:lnTo>
                  <a:lnTo>
                    <a:pt x="380" y="204"/>
                  </a:lnTo>
                  <a:lnTo>
                    <a:pt x="378" y="219"/>
                  </a:lnTo>
                  <a:lnTo>
                    <a:pt x="374" y="235"/>
                  </a:lnTo>
                  <a:lnTo>
                    <a:pt x="366" y="250"/>
                  </a:lnTo>
                  <a:lnTo>
                    <a:pt x="357" y="264"/>
                  </a:lnTo>
                  <a:lnTo>
                    <a:pt x="344" y="276"/>
                  </a:lnTo>
                  <a:lnTo>
                    <a:pt x="327" y="288"/>
                  </a:lnTo>
                  <a:lnTo>
                    <a:pt x="306" y="297"/>
                  </a:lnTo>
                  <a:lnTo>
                    <a:pt x="281" y="304"/>
                  </a:lnTo>
                  <a:lnTo>
                    <a:pt x="280" y="304"/>
                  </a:lnTo>
                  <a:lnTo>
                    <a:pt x="277" y="304"/>
                  </a:lnTo>
                  <a:lnTo>
                    <a:pt x="272" y="304"/>
                  </a:lnTo>
                  <a:lnTo>
                    <a:pt x="267" y="305"/>
                  </a:lnTo>
                  <a:lnTo>
                    <a:pt x="261" y="305"/>
                  </a:lnTo>
                  <a:lnTo>
                    <a:pt x="254" y="306"/>
                  </a:lnTo>
                  <a:lnTo>
                    <a:pt x="245" y="305"/>
                  </a:lnTo>
                  <a:lnTo>
                    <a:pt x="237" y="305"/>
                  </a:lnTo>
                  <a:lnTo>
                    <a:pt x="227" y="304"/>
                  </a:lnTo>
                  <a:lnTo>
                    <a:pt x="218" y="303"/>
                  </a:lnTo>
                  <a:lnTo>
                    <a:pt x="208" y="300"/>
                  </a:lnTo>
                  <a:lnTo>
                    <a:pt x="198" y="297"/>
                  </a:lnTo>
                  <a:lnTo>
                    <a:pt x="188" y="292"/>
                  </a:lnTo>
                  <a:lnTo>
                    <a:pt x="179" y="288"/>
                  </a:lnTo>
                  <a:lnTo>
                    <a:pt x="169" y="281"/>
                  </a:lnTo>
                  <a:lnTo>
                    <a:pt x="162" y="274"/>
                  </a:lnTo>
                  <a:lnTo>
                    <a:pt x="162" y="272"/>
                  </a:lnTo>
                  <a:lnTo>
                    <a:pt x="163" y="271"/>
                  </a:lnTo>
                  <a:lnTo>
                    <a:pt x="166" y="267"/>
                  </a:lnTo>
                  <a:lnTo>
                    <a:pt x="169" y="263"/>
                  </a:lnTo>
                  <a:lnTo>
                    <a:pt x="173" y="257"/>
                  </a:lnTo>
                  <a:lnTo>
                    <a:pt x="178" y="250"/>
                  </a:lnTo>
                  <a:lnTo>
                    <a:pt x="183" y="242"/>
                  </a:lnTo>
                  <a:lnTo>
                    <a:pt x="188" y="232"/>
                  </a:lnTo>
                  <a:lnTo>
                    <a:pt x="193" y="221"/>
                  </a:lnTo>
                  <a:lnTo>
                    <a:pt x="198" y="210"/>
                  </a:lnTo>
                  <a:lnTo>
                    <a:pt x="202" y="196"/>
                  </a:lnTo>
                  <a:lnTo>
                    <a:pt x="208" y="183"/>
                  </a:lnTo>
                  <a:lnTo>
                    <a:pt x="211" y="167"/>
                  </a:lnTo>
                  <a:lnTo>
                    <a:pt x="214" y="150"/>
                  </a:lnTo>
                  <a:lnTo>
                    <a:pt x="217" y="132"/>
                  </a:lnTo>
                  <a:lnTo>
                    <a:pt x="218" y="114"/>
                  </a:lnTo>
                  <a:lnTo>
                    <a:pt x="217" y="114"/>
                  </a:lnTo>
                  <a:lnTo>
                    <a:pt x="214" y="115"/>
                  </a:lnTo>
                  <a:lnTo>
                    <a:pt x="209" y="115"/>
                  </a:lnTo>
                  <a:lnTo>
                    <a:pt x="204" y="116"/>
                  </a:lnTo>
                  <a:lnTo>
                    <a:pt x="195" y="116"/>
                  </a:lnTo>
                  <a:lnTo>
                    <a:pt x="187" y="117"/>
                  </a:lnTo>
                  <a:lnTo>
                    <a:pt x="177" y="117"/>
                  </a:lnTo>
                  <a:lnTo>
                    <a:pt x="167" y="117"/>
                  </a:lnTo>
                  <a:lnTo>
                    <a:pt x="155" y="115"/>
                  </a:lnTo>
                  <a:lnTo>
                    <a:pt x="143" y="114"/>
                  </a:lnTo>
                  <a:lnTo>
                    <a:pt x="130" y="110"/>
                  </a:lnTo>
                  <a:lnTo>
                    <a:pt x="118" y="107"/>
                  </a:lnTo>
                  <a:lnTo>
                    <a:pt x="106" y="101"/>
                  </a:lnTo>
                  <a:lnTo>
                    <a:pt x="92" y="95"/>
                  </a:lnTo>
                  <a:lnTo>
                    <a:pt x="80" y="86"/>
                  </a:lnTo>
                  <a:lnTo>
                    <a:pt x="70" y="77"/>
                  </a:lnTo>
                  <a:close/>
                </a:path>
              </a:pathLst>
            </a:cu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2" name="Freeform 64">
              <a:extLst>
                <a:ext uri="{FF2B5EF4-FFF2-40B4-BE49-F238E27FC236}">
                  <a16:creationId xmlns:a16="http://schemas.microsoft.com/office/drawing/2014/main" id="{90763894-5B7D-B24D-A8E6-0B3C2F8D680B}"/>
                </a:ext>
              </a:extLst>
            </p:cNvPr>
            <p:cNvSpPr>
              <a:spLocks/>
            </p:cNvSpPr>
            <p:nvPr/>
          </p:nvSpPr>
          <p:spPr bwMode="auto">
            <a:xfrm>
              <a:off x="1504950" y="2622550"/>
              <a:ext cx="44450" cy="55563"/>
            </a:xfrm>
            <a:custGeom>
              <a:avLst/>
              <a:gdLst>
                <a:gd name="T0" fmla="*/ 0 w 56"/>
                <a:gd name="T1" fmla="*/ 0 h 71"/>
                <a:gd name="T2" fmla="*/ 0 w 56"/>
                <a:gd name="T3" fmla="*/ 1565 h 71"/>
                <a:gd name="T4" fmla="*/ 0 w 56"/>
                <a:gd name="T5" fmla="*/ 3130 h 71"/>
                <a:gd name="T6" fmla="*/ 794 w 56"/>
                <a:gd name="T7" fmla="*/ 6261 h 71"/>
                <a:gd name="T8" fmla="*/ 1588 w 56"/>
                <a:gd name="T9" fmla="*/ 9391 h 71"/>
                <a:gd name="T10" fmla="*/ 2381 w 56"/>
                <a:gd name="T11" fmla="*/ 13304 h 71"/>
                <a:gd name="T12" fmla="*/ 3969 w 56"/>
                <a:gd name="T13" fmla="*/ 17217 h 71"/>
                <a:gd name="T14" fmla="*/ 6350 w 56"/>
                <a:gd name="T15" fmla="*/ 21912 h 71"/>
                <a:gd name="T16" fmla="*/ 7938 w 56"/>
                <a:gd name="T17" fmla="*/ 25825 h 71"/>
                <a:gd name="T18" fmla="*/ 11113 w 56"/>
                <a:gd name="T19" fmla="*/ 31303 h 71"/>
                <a:gd name="T20" fmla="*/ 15081 w 56"/>
                <a:gd name="T21" fmla="*/ 35216 h 71"/>
                <a:gd name="T22" fmla="*/ 19844 w 56"/>
                <a:gd name="T23" fmla="*/ 39911 h 71"/>
                <a:gd name="T24" fmla="*/ 23813 w 56"/>
                <a:gd name="T25" fmla="*/ 43824 h 71"/>
                <a:gd name="T26" fmla="*/ 30163 w 56"/>
                <a:gd name="T27" fmla="*/ 48520 h 71"/>
                <a:gd name="T28" fmla="*/ 36513 w 56"/>
                <a:gd name="T29" fmla="*/ 52433 h 71"/>
                <a:gd name="T30" fmla="*/ 44450 w 56"/>
                <a:gd name="T31" fmla="*/ 55563 h 71"/>
                <a:gd name="T32" fmla="*/ 40481 w 56"/>
                <a:gd name="T33" fmla="*/ 23477 h 71"/>
                <a:gd name="T34" fmla="*/ 36513 w 56"/>
                <a:gd name="T35" fmla="*/ 42259 h 71"/>
                <a:gd name="T36" fmla="*/ 23813 w 56"/>
                <a:gd name="T37" fmla="*/ 22695 h 71"/>
                <a:gd name="T38" fmla="*/ 18256 w 56"/>
                <a:gd name="T39" fmla="*/ 31303 h 71"/>
                <a:gd name="T40" fmla="*/ 0 w 56"/>
                <a:gd name="T41" fmla="*/ 0 h 71"/>
                <a:gd name="T42" fmla="*/ 0 w 56"/>
                <a:gd name="T43" fmla="*/ 0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71">
                  <a:moveTo>
                    <a:pt x="0" y="0"/>
                  </a:moveTo>
                  <a:lnTo>
                    <a:pt x="0" y="2"/>
                  </a:lnTo>
                  <a:lnTo>
                    <a:pt x="0" y="4"/>
                  </a:lnTo>
                  <a:lnTo>
                    <a:pt x="1" y="8"/>
                  </a:lnTo>
                  <a:lnTo>
                    <a:pt x="2" y="12"/>
                  </a:lnTo>
                  <a:lnTo>
                    <a:pt x="3" y="17"/>
                  </a:lnTo>
                  <a:lnTo>
                    <a:pt x="5" y="22"/>
                  </a:lnTo>
                  <a:lnTo>
                    <a:pt x="8" y="28"/>
                  </a:lnTo>
                  <a:lnTo>
                    <a:pt x="10" y="33"/>
                  </a:lnTo>
                  <a:lnTo>
                    <a:pt x="14" y="40"/>
                  </a:lnTo>
                  <a:lnTo>
                    <a:pt x="19" y="45"/>
                  </a:lnTo>
                  <a:lnTo>
                    <a:pt x="25" y="51"/>
                  </a:lnTo>
                  <a:lnTo>
                    <a:pt x="30" y="56"/>
                  </a:lnTo>
                  <a:lnTo>
                    <a:pt x="38" y="62"/>
                  </a:lnTo>
                  <a:lnTo>
                    <a:pt x="46" y="67"/>
                  </a:lnTo>
                  <a:lnTo>
                    <a:pt x="56" y="71"/>
                  </a:lnTo>
                  <a:lnTo>
                    <a:pt x="51" y="30"/>
                  </a:lnTo>
                  <a:lnTo>
                    <a:pt x="46" y="54"/>
                  </a:lnTo>
                  <a:lnTo>
                    <a:pt x="30" y="29"/>
                  </a:lnTo>
                  <a:lnTo>
                    <a:pt x="23" y="40"/>
                  </a:lnTo>
                  <a:lnTo>
                    <a:pt x="0" y="0"/>
                  </a:lnTo>
                  <a:close/>
                </a:path>
              </a:pathLst>
            </a:custGeom>
            <a:solidFill>
              <a:srgbClr val="FFE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3" name="Freeform 65">
              <a:extLst>
                <a:ext uri="{FF2B5EF4-FFF2-40B4-BE49-F238E27FC236}">
                  <a16:creationId xmlns:a16="http://schemas.microsoft.com/office/drawing/2014/main" id="{2483F05C-C048-7645-9E19-7E2B975D4D30}"/>
                </a:ext>
              </a:extLst>
            </p:cNvPr>
            <p:cNvSpPr>
              <a:spLocks/>
            </p:cNvSpPr>
            <p:nvPr/>
          </p:nvSpPr>
          <p:spPr bwMode="auto">
            <a:xfrm>
              <a:off x="1641475" y="2697163"/>
              <a:ext cx="141288" cy="142875"/>
            </a:xfrm>
            <a:custGeom>
              <a:avLst/>
              <a:gdLst>
                <a:gd name="T0" fmla="*/ 38677 w 179"/>
                <a:gd name="T1" fmla="*/ 0 h 179"/>
                <a:gd name="T2" fmla="*/ 37887 w 179"/>
                <a:gd name="T3" fmla="*/ 798 h 179"/>
                <a:gd name="T4" fmla="*/ 37887 w 179"/>
                <a:gd name="T5" fmla="*/ 3991 h 179"/>
                <a:gd name="T6" fmla="*/ 37098 w 179"/>
                <a:gd name="T7" fmla="*/ 7982 h 179"/>
                <a:gd name="T8" fmla="*/ 36309 w 179"/>
                <a:gd name="T9" fmla="*/ 14367 h 179"/>
                <a:gd name="T10" fmla="*/ 35519 w 179"/>
                <a:gd name="T11" fmla="*/ 21551 h 179"/>
                <a:gd name="T12" fmla="*/ 33941 w 179"/>
                <a:gd name="T13" fmla="*/ 30331 h 179"/>
                <a:gd name="T14" fmla="*/ 32362 w 179"/>
                <a:gd name="T15" fmla="*/ 39111 h 179"/>
                <a:gd name="T16" fmla="*/ 30783 w 179"/>
                <a:gd name="T17" fmla="*/ 49487 h 179"/>
                <a:gd name="T18" fmla="*/ 28415 w 179"/>
                <a:gd name="T19" fmla="*/ 59066 h 179"/>
                <a:gd name="T20" fmla="*/ 25258 w 179"/>
                <a:gd name="T21" fmla="*/ 69442 h 179"/>
                <a:gd name="T22" fmla="*/ 22101 w 179"/>
                <a:gd name="T23" fmla="*/ 79020 h 179"/>
                <a:gd name="T24" fmla="*/ 18944 w 179"/>
                <a:gd name="T25" fmla="*/ 89397 h 179"/>
                <a:gd name="T26" fmla="*/ 14208 w 179"/>
                <a:gd name="T27" fmla="*/ 98975 h 179"/>
                <a:gd name="T28" fmla="*/ 10261 w 179"/>
                <a:gd name="T29" fmla="*/ 107755 h 179"/>
                <a:gd name="T30" fmla="*/ 5525 w 179"/>
                <a:gd name="T31" fmla="*/ 114939 h 179"/>
                <a:gd name="T32" fmla="*/ 0 w 179"/>
                <a:gd name="T33" fmla="*/ 122122 h 179"/>
                <a:gd name="T34" fmla="*/ 789 w 179"/>
                <a:gd name="T35" fmla="*/ 122122 h 179"/>
                <a:gd name="T36" fmla="*/ 3157 w 179"/>
                <a:gd name="T37" fmla="*/ 124517 h 179"/>
                <a:gd name="T38" fmla="*/ 7893 w 179"/>
                <a:gd name="T39" fmla="*/ 126113 h 179"/>
                <a:gd name="T40" fmla="*/ 13418 w 179"/>
                <a:gd name="T41" fmla="*/ 129306 h 179"/>
                <a:gd name="T42" fmla="*/ 20522 w 179"/>
                <a:gd name="T43" fmla="*/ 132499 h 179"/>
                <a:gd name="T44" fmla="*/ 28415 w 179"/>
                <a:gd name="T45" fmla="*/ 136490 h 179"/>
                <a:gd name="T46" fmla="*/ 37098 w 179"/>
                <a:gd name="T47" fmla="*/ 138884 h 179"/>
                <a:gd name="T48" fmla="*/ 48148 w 179"/>
                <a:gd name="T49" fmla="*/ 142077 h 179"/>
                <a:gd name="T50" fmla="*/ 58410 w 179"/>
                <a:gd name="T51" fmla="*/ 142875 h 179"/>
                <a:gd name="T52" fmla="*/ 69460 w 179"/>
                <a:gd name="T53" fmla="*/ 142875 h 179"/>
                <a:gd name="T54" fmla="*/ 82089 w 179"/>
                <a:gd name="T55" fmla="*/ 141279 h 179"/>
                <a:gd name="T56" fmla="*/ 93929 w 179"/>
                <a:gd name="T57" fmla="*/ 138086 h 179"/>
                <a:gd name="T58" fmla="*/ 105769 w 179"/>
                <a:gd name="T59" fmla="*/ 132499 h 179"/>
                <a:gd name="T60" fmla="*/ 117608 w 179"/>
                <a:gd name="T61" fmla="*/ 124517 h 179"/>
                <a:gd name="T62" fmla="*/ 129448 w 179"/>
                <a:gd name="T63" fmla="*/ 113342 h 179"/>
                <a:gd name="T64" fmla="*/ 141288 w 179"/>
                <a:gd name="T65" fmla="*/ 100571 h 179"/>
                <a:gd name="T66" fmla="*/ 97875 w 179"/>
                <a:gd name="T67" fmla="*/ 122122 h 179"/>
                <a:gd name="T68" fmla="*/ 95508 w 179"/>
                <a:gd name="T69" fmla="*/ 91791 h 179"/>
                <a:gd name="T70" fmla="*/ 58410 w 179"/>
                <a:gd name="T71" fmla="*/ 122920 h 179"/>
                <a:gd name="T72" fmla="*/ 54463 w 179"/>
                <a:gd name="T73" fmla="*/ 95782 h 179"/>
                <a:gd name="T74" fmla="*/ 28415 w 179"/>
                <a:gd name="T75" fmla="*/ 117333 h 179"/>
                <a:gd name="T76" fmla="*/ 28415 w 179"/>
                <a:gd name="T77" fmla="*/ 116535 h 179"/>
                <a:gd name="T78" fmla="*/ 28415 w 179"/>
                <a:gd name="T79" fmla="*/ 114939 h 179"/>
                <a:gd name="T80" fmla="*/ 29205 w 179"/>
                <a:gd name="T81" fmla="*/ 111746 h 179"/>
                <a:gd name="T82" fmla="*/ 30783 w 179"/>
                <a:gd name="T83" fmla="*/ 107755 h 179"/>
                <a:gd name="T84" fmla="*/ 32362 w 179"/>
                <a:gd name="T85" fmla="*/ 102168 h 179"/>
                <a:gd name="T86" fmla="*/ 33151 w 179"/>
                <a:gd name="T87" fmla="*/ 95782 h 179"/>
                <a:gd name="T88" fmla="*/ 35519 w 179"/>
                <a:gd name="T89" fmla="*/ 87800 h 179"/>
                <a:gd name="T90" fmla="*/ 37098 w 179"/>
                <a:gd name="T91" fmla="*/ 80617 h 179"/>
                <a:gd name="T92" fmla="*/ 37887 w 179"/>
                <a:gd name="T93" fmla="*/ 71837 h 179"/>
                <a:gd name="T94" fmla="*/ 39466 w 179"/>
                <a:gd name="T95" fmla="*/ 63057 h 179"/>
                <a:gd name="T96" fmla="*/ 39466 w 179"/>
                <a:gd name="T97" fmla="*/ 52680 h 179"/>
                <a:gd name="T98" fmla="*/ 40255 w 179"/>
                <a:gd name="T99" fmla="*/ 43102 h 179"/>
                <a:gd name="T100" fmla="*/ 40255 w 179"/>
                <a:gd name="T101" fmla="*/ 31927 h 179"/>
                <a:gd name="T102" fmla="*/ 40255 w 179"/>
                <a:gd name="T103" fmla="*/ 21551 h 179"/>
                <a:gd name="T104" fmla="*/ 39466 w 179"/>
                <a:gd name="T105" fmla="*/ 10376 h 179"/>
                <a:gd name="T106" fmla="*/ 38677 w 179"/>
                <a:gd name="T107" fmla="*/ 0 h 179"/>
                <a:gd name="T108" fmla="*/ 38677 w 179"/>
                <a:gd name="T109" fmla="*/ 0 h 1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79" h="179">
                  <a:moveTo>
                    <a:pt x="49" y="0"/>
                  </a:moveTo>
                  <a:lnTo>
                    <a:pt x="48" y="1"/>
                  </a:lnTo>
                  <a:lnTo>
                    <a:pt x="48" y="5"/>
                  </a:lnTo>
                  <a:lnTo>
                    <a:pt x="47" y="10"/>
                  </a:lnTo>
                  <a:lnTo>
                    <a:pt x="46" y="18"/>
                  </a:lnTo>
                  <a:lnTo>
                    <a:pt x="45" y="27"/>
                  </a:lnTo>
                  <a:lnTo>
                    <a:pt x="43" y="38"/>
                  </a:lnTo>
                  <a:lnTo>
                    <a:pt x="41" y="49"/>
                  </a:lnTo>
                  <a:lnTo>
                    <a:pt x="39" y="62"/>
                  </a:lnTo>
                  <a:lnTo>
                    <a:pt x="36" y="74"/>
                  </a:lnTo>
                  <a:lnTo>
                    <a:pt x="32" y="87"/>
                  </a:lnTo>
                  <a:lnTo>
                    <a:pt x="28" y="99"/>
                  </a:lnTo>
                  <a:lnTo>
                    <a:pt x="24" y="112"/>
                  </a:lnTo>
                  <a:lnTo>
                    <a:pt x="18" y="124"/>
                  </a:lnTo>
                  <a:lnTo>
                    <a:pt x="13" y="135"/>
                  </a:lnTo>
                  <a:lnTo>
                    <a:pt x="7" y="144"/>
                  </a:lnTo>
                  <a:lnTo>
                    <a:pt x="0" y="153"/>
                  </a:lnTo>
                  <a:lnTo>
                    <a:pt x="1" y="153"/>
                  </a:lnTo>
                  <a:lnTo>
                    <a:pt x="4" y="156"/>
                  </a:lnTo>
                  <a:lnTo>
                    <a:pt x="10" y="158"/>
                  </a:lnTo>
                  <a:lnTo>
                    <a:pt x="17" y="162"/>
                  </a:lnTo>
                  <a:lnTo>
                    <a:pt x="26" y="166"/>
                  </a:lnTo>
                  <a:lnTo>
                    <a:pt x="36" y="171"/>
                  </a:lnTo>
                  <a:lnTo>
                    <a:pt x="47" y="174"/>
                  </a:lnTo>
                  <a:lnTo>
                    <a:pt x="61" y="178"/>
                  </a:lnTo>
                  <a:lnTo>
                    <a:pt x="74" y="179"/>
                  </a:lnTo>
                  <a:lnTo>
                    <a:pt x="88" y="179"/>
                  </a:lnTo>
                  <a:lnTo>
                    <a:pt x="104" y="177"/>
                  </a:lnTo>
                  <a:lnTo>
                    <a:pt x="119" y="173"/>
                  </a:lnTo>
                  <a:lnTo>
                    <a:pt x="134" y="166"/>
                  </a:lnTo>
                  <a:lnTo>
                    <a:pt x="149" y="156"/>
                  </a:lnTo>
                  <a:lnTo>
                    <a:pt x="164" y="142"/>
                  </a:lnTo>
                  <a:lnTo>
                    <a:pt x="179" y="126"/>
                  </a:lnTo>
                  <a:lnTo>
                    <a:pt x="124" y="153"/>
                  </a:lnTo>
                  <a:lnTo>
                    <a:pt x="121" y="115"/>
                  </a:lnTo>
                  <a:lnTo>
                    <a:pt x="74" y="154"/>
                  </a:lnTo>
                  <a:lnTo>
                    <a:pt x="69" y="120"/>
                  </a:lnTo>
                  <a:lnTo>
                    <a:pt x="36" y="147"/>
                  </a:lnTo>
                  <a:lnTo>
                    <a:pt x="36" y="146"/>
                  </a:lnTo>
                  <a:lnTo>
                    <a:pt x="36" y="144"/>
                  </a:lnTo>
                  <a:lnTo>
                    <a:pt x="37" y="140"/>
                  </a:lnTo>
                  <a:lnTo>
                    <a:pt x="39" y="135"/>
                  </a:lnTo>
                  <a:lnTo>
                    <a:pt x="41" y="128"/>
                  </a:lnTo>
                  <a:lnTo>
                    <a:pt x="42" y="120"/>
                  </a:lnTo>
                  <a:lnTo>
                    <a:pt x="45" y="110"/>
                  </a:lnTo>
                  <a:lnTo>
                    <a:pt x="47" y="101"/>
                  </a:lnTo>
                  <a:lnTo>
                    <a:pt x="48" y="90"/>
                  </a:lnTo>
                  <a:lnTo>
                    <a:pt x="50" y="79"/>
                  </a:lnTo>
                  <a:lnTo>
                    <a:pt x="50" y="66"/>
                  </a:lnTo>
                  <a:lnTo>
                    <a:pt x="51" y="54"/>
                  </a:lnTo>
                  <a:lnTo>
                    <a:pt x="51" y="40"/>
                  </a:lnTo>
                  <a:lnTo>
                    <a:pt x="51" y="27"/>
                  </a:lnTo>
                  <a:lnTo>
                    <a:pt x="50" y="13"/>
                  </a:lnTo>
                  <a:lnTo>
                    <a:pt x="49" y="0"/>
                  </a:lnTo>
                  <a:close/>
                </a:path>
              </a:pathLst>
            </a:custGeom>
            <a:solidFill>
              <a:srgbClr val="FFE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4" name="Freeform 66">
              <a:extLst>
                <a:ext uri="{FF2B5EF4-FFF2-40B4-BE49-F238E27FC236}">
                  <a16:creationId xmlns:a16="http://schemas.microsoft.com/office/drawing/2014/main" id="{080051B0-1B71-C147-922E-2235B7FB7E08}"/>
                </a:ext>
              </a:extLst>
            </p:cNvPr>
            <p:cNvSpPr>
              <a:spLocks/>
            </p:cNvSpPr>
            <p:nvPr/>
          </p:nvSpPr>
          <p:spPr bwMode="auto">
            <a:xfrm>
              <a:off x="1598613" y="3359150"/>
              <a:ext cx="39687" cy="46038"/>
            </a:xfrm>
            <a:custGeom>
              <a:avLst/>
              <a:gdLst>
                <a:gd name="T0" fmla="*/ 36512 w 50"/>
                <a:gd name="T1" fmla="*/ 0 h 57"/>
                <a:gd name="T2" fmla="*/ 3175 w 50"/>
                <a:gd name="T3" fmla="*/ 4846 h 57"/>
                <a:gd name="T4" fmla="*/ 0 w 50"/>
                <a:gd name="T5" fmla="*/ 45230 h 57"/>
                <a:gd name="T6" fmla="*/ 39687 w 50"/>
                <a:gd name="T7" fmla="*/ 46038 h 57"/>
                <a:gd name="T8" fmla="*/ 36512 w 50"/>
                <a:gd name="T9" fmla="*/ 0 h 57"/>
                <a:gd name="T10" fmla="*/ 36512 w 50"/>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 h="57">
                  <a:moveTo>
                    <a:pt x="46" y="0"/>
                  </a:moveTo>
                  <a:lnTo>
                    <a:pt x="4" y="6"/>
                  </a:lnTo>
                  <a:lnTo>
                    <a:pt x="0" y="56"/>
                  </a:lnTo>
                  <a:lnTo>
                    <a:pt x="50" y="57"/>
                  </a:lnTo>
                  <a:lnTo>
                    <a:pt x="4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5" name="Freeform 67">
              <a:extLst>
                <a:ext uri="{FF2B5EF4-FFF2-40B4-BE49-F238E27FC236}">
                  <a16:creationId xmlns:a16="http://schemas.microsoft.com/office/drawing/2014/main" id="{594B221A-4AB6-8D4C-80A5-B41CB0B6064B}"/>
                </a:ext>
              </a:extLst>
            </p:cNvPr>
            <p:cNvSpPr>
              <a:spLocks/>
            </p:cNvSpPr>
            <p:nvPr/>
          </p:nvSpPr>
          <p:spPr bwMode="auto">
            <a:xfrm>
              <a:off x="1635125" y="2903538"/>
              <a:ext cx="269875" cy="631825"/>
            </a:xfrm>
            <a:custGeom>
              <a:avLst/>
              <a:gdLst>
                <a:gd name="T0" fmla="*/ 96838 w 340"/>
                <a:gd name="T1" fmla="*/ 792 h 798"/>
                <a:gd name="T2" fmla="*/ 95250 w 340"/>
                <a:gd name="T3" fmla="*/ 1584 h 798"/>
                <a:gd name="T4" fmla="*/ 92075 w 340"/>
                <a:gd name="T5" fmla="*/ 7918 h 798"/>
                <a:gd name="T6" fmla="*/ 86519 w 340"/>
                <a:gd name="T7" fmla="*/ 17419 h 798"/>
                <a:gd name="T8" fmla="*/ 79375 w 340"/>
                <a:gd name="T9" fmla="*/ 31670 h 798"/>
                <a:gd name="T10" fmla="*/ 71438 w 340"/>
                <a:gd name="T11" fmla="*/ 49881 h 798"/>
                <a:gd name="T12" fmla="*/ 63500 w 340"/>
                <a:gd name="T13" fmla="*/ 71258 h 798"/>
                <a:gd name="T14" fmla="*/ 54769 w 340"/>
                <a:gd name="T15" fmla="*/ 98178 h 798"/>
                <a:gd name="T16" fmla="*/ 45244 w 340"/>
                <a:gd name="T17" fmla="*/ 129057 h 798"/>
                <a:gd name="T18" fmla="*/ 35719 w 340"/>
                <a:gd name="T19" fmla="*/ 163894 h 798"/>
                <a:gd name="T20" fmla="*/ 26988 w 340"/>
                <a:gd name="T21" fmla="*/ 204274 h 798"/>
                <a:gd name="T22" fmla="*/ 19050 w 340"/>
                <a:gd name="T23" fmla="*/ 248613 h 798"/>
                <a:gd name="T24" fmla="*/ 12700 w 340"/>
                <a:gd name="T25" fmla="*/ 298494 h 798"/>
                <a:gd name="T26" fmla="*/ 6350 w 340"/>
                <a:gd name="T27" fmla="*/ 353125 h 798"/>
                <a:gd name="T28" fmla="*/ 2381 w 340"/>
                <a:gd name="T29" fmla="*/ 412507 h 798"/>
                <a:gd name="T30" fmla="*/ 0 w 340"/>
                <a:gd name="T31" fmla="*/ 477432 h 798"/>
                <a:gd name="T32" fmla="*/ 794 w 340"/>
                <a:gd name="T33" fmla="*/ 547107 h 798"/>
                <a:gd name="T34" fmla="*/ 38100 w 340"/>
                <a:gd name="T35" fmla="*/ 569276 h 798"/>
                <a:gd name="T36" fmla="*/ 107950 w 340"/>
                <a:gd name="T37" fmla="*/ 344416 h 798"/>
                <a:gd name="T38" fmla="*/ 123031 w 340"/>
                <a:gd name="T39" fmla="*/ 163103 h 798"/>
                <a:gd name="T40" fmla="*/ 130969 w 340"/>
                <a:gd name="T41" fmla="*/ 341249 h 798"/>
                <a:gd name="T42" fmla="*/ 33338 w 340"/>
                <a:gd name="T43" fmla="*/ 608072 h 798"/>
                <a:gd name="T44" fmla="*/ 55563 w 340"/>
                <a:gd name="T45" fmla="*/ 627866 h 798"/>
                <a:gd name="T46" fmla="*/ 76200 w 340"/>
                <a:gd name="T47" fmla="*/ 631825 h 798"/>
                <a:gd name="T48" fmla="*/ 188119 w 340"/>
                <a:gd name="T49" fmla="*/ 362626 h 798"/>
                <a:gd name="T50" fmla="*/ 192881 w 340"/>
                <a:gd name="T51" fmla="*/ 121139 h 798"/>
                <a:gd name="T52" fmla="*/ 269875 w 340"/>
                <a:gd name="T53" fmla="*/ 79968 h 798"/>
                <a:gd name="T54" fmla="*/ 268288 w 340"/>
                <a:gd name="T55" fmla="*/ 79176 h 798"/>
                <a:gd name="T56" fmla="*/ 265906 w 340"/>
                <a:gd name="T57" fmla="*/ 76009 h 798"/>
                <a:gd name="T58" fmla="*/ 261144 w 340"/>
                <a:gd name="T59" fmla="*/ 72050 h 798"/>
                <a:gd name="T60" fmla="*/ 254794 w 340"/>
                <a:gd name="T61" fmla="*/ 66508 h 798"/>
                <a:gd name="T62" fmla="*/ 246856 w 340"/>
                <a:gd name="T63" fmla="*/ 60174 h 798"/>
                <a:gd name="T64" fmla="*/ 238125 w 340"/>
                <a:gd name="T65" fmla="*/ 53048 h 798"/>
                <a:gd name="T66" fmla="*/ 227806 w 340"/>
                <a:gd name="T67" fmla="*/ 45130 h 798"/>
                <a:gd name="T68" fmla="*/ 215900 w 340"/>
                <a:gd name="T69" fmla="*/ 38005 h 798"/>
                <a:gd name="T70" fmla="*/ 203200 w 340"/>
                <a:gd name="T71" fmla="*/ 30087 h 798"/>
                <a:gd name="T72" fmla="*/ 189706 w 340"/>
                <a:gd name="T73" fmla="*/ 22169 h 798"/>
                <a:gd name="T74" fmla="*/ 175419 w 340"/>
                <a:gd name="T75" fmla="*/ 15043 h 798"/>
                <a:gd name="T76" fmla="*/ 161131 w 340"/>
                <a:gd name="T77" fmla="*/ 10293 h 798"/>
                <a:gd name="T78" fmla="*/ 145256 w 340"/>
                <a:gd name="T79" fmla="*/ 4751 h 798"/>
                <a:gd name="T80" fmla="*/ 129381 w 340"/>
                <a:gd name="T81" fmla="*/ 1584 h 798"/>
                <a:gd name="T82" fmla="*/ 112713 w 340"/>
                <a:gd name="T83" fmla="*/ 0 h 798"/>
                <a:gd name="T84" fmla="*/ 96838 w 340"/>
                <a:gd name="T85" fmla="*/ 792 h 798"/>
                <a:gd name="T86" fmla="*/ 96838 w 340"/>
                <a:gd name="T87" fmla="*/ 792 h 79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0" h="798">
                  <a:moveTo>
                    <a:pt x="122" y="1"/>
                  </a:moveTo>
                  <a:lnTo>
                    <a:pt x="120" y="2"/>
                  </a:lnTo>
                  <a:lnTo>
                    <a:pt x="116" y="10"/>
                  </a:lnTo>
                  <a:lnTo>
                    <a:pt x="109" y="22"/>
                  </a:lnTo>
                  <a:lnTo>
                    <a:pt x="100" y="40"/>
                  </a:lnTo>
                  <a:lnTo>
                    <a:pt x="90" y="63"/>
                  </a:lnTo>
                  <a:lnTo>
                    <a:pt x="80" y="90"/>
                  </a:lnTo>
                  <a:lnTo>
                    <a:pt x="69" y="124"/>
                  </a:lnTo>
                  <a:lnTo>
                    <a:pt x="57" y="163"/>
                  </a:lnTo>
                  <a:lnTo>
                    <a:pt x="45" y="207"/>
                  </a:lnTo>
                  <a:lnTo>
                    <a:pt x="34" y="258"/>
                  </a:lnTo>
                  <a:lnTo>
                    <a:pt x="24" y="314"/>
                  </a:lnTo>
                  <a:lnTo>
                    <a:pt x="16" y="377"/>
                  </a:lnTo>
                  <a:lnTo>
                    <a:pt x="8" y="446"/>
                  </a:lnTo>
                  <a:lnTo>
                    <a:pt x="3" y="521"/>
                  </a:lnTo>
                  <a:lnTo>
                    <a:pt x="0" y="603"/>
                  </a:lnTo>
                  <a:lnTo>
                    <a:pt x="1" y="691"/>
                  </a:lnTo>
                  <a:lnTo>
                    <a:pt x="48" y="719"/>
                  </a:lnTo>
                  <a:lnTo>
                    <a:pt x="136" y="435"/>
                  </a:lnTo>
                  <a:lnTo>
                    <a:pt x="155" y="206"/>
                  </a:lnTo>
                  <a:lnTo>
                    <a:pt x="165" y="431"/>
                  </a:lnTo>
                  <a:lnTo>
                    <a:pt x="42" y="768"/>
                  </a:lnTo>
                  <a:lnTo>
                    <a:pt x="70" y="793"/>
                  </a:lnTo>
                  <a:lnTo>
                    <a:pt x="96" y="798"/>
                  </a:lnTo>
                  <a:lnTo>
                    <a:pt x="237" y="458"/>
                  </a:lnTo>
                  <a:lnTo>
                    <a:pt x="243" y="153"/>
                  </a:lnTo>
                  <a:lnTo>
                    <a:pt x="340" y="101"/>
                  </a:lnTo>
                  <a:lnTo>
                    <a:pt x="338" y="100"/>
                  </a:lnTo>
                  <a:lnTo>
                    <a:pt x="335" y="96"/>
                  </a:lnTo>
                  <a:lnTo>
                    <a:pt x="329" y="91"/>
                  </a:lnTo>
                  <a:lnTo>
                    <a:pt x="321" y="84"/>
                  </a:lnTo>
                  <a:lnTo>
                    <a:pt x="311" y="76"/>
                  </a:lnTo>
                  <a:lnTo>
                    <a:pt x="300" y="67"/>
                  </a:lnTo>
                  <a:lnTo>
                    <a:pt x="287" y="57"/>
                  </a:lnTo>
                  <a:lnTo>
                    <a:pt x="272" y="48"/>
                  </a:lnTo>
                  <a:lnTo>
                    <a:pt x="256" y="38"/>
                  </a:lnTo>
                  <a:lnTo>
                    <a:pt x="239" y="28"/>
                  </a:lnTo>
                  <a:lnTo>
                    <a:pt x="221" y="19"/>
                  </a:lnTo>
                  <a:lnTo>
                    <a:pt x="203" y="13"/>
                  </a:lnTo>
                  <a:lnTo>
                    <a:pt x="183" y="6"/>
                  </a:lnTo>
                  <a:lnTo>
                    <a:pt x="163" y="2"/>
                  </a:lnTo>
                  <a:lnTo>
                    <a:pt x="142" y="0"/>
                  </a:lnTo>
                  <a:lnTo>
                    <a:pt x="122" y="1"/>
                  </a:lnTo>
                  <a:close/>
                </a:path>
              </a:pathLst>
            </a:custGeom>
            <a:solidFill>
              <a:srgbClr val="B0C77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6" name="Freeform 68">
              <a:extLst>
                <a:ext uri="{FF2B5EF4-FFF2-40B4-BE49-F238E27FC236}">
                  <a16:creationId xmlns:a16="http://schemas.microsoft.com/office/drawing/2014/main" id="{F30A312F-8915-474B-AF43-E337488CAD76}"/>
                </a:ext>
              </a:extLst>
            </p:cNvPr>
            <p:cNvSpPr>
              <a:spLocks/>
            </p:cNvSpPr>
            <p:nvPr/>
          </p:nvSpPr>
          <p:spPr bwMode="auto">
            <a:xfrm>
              <a:off x="1365250" y="4165600"/>
              <a:ext cx="136525" cy="85725"/>
            </a:xfrm>
            <a:custGeom>
              <a:avLst/>
              <a:gdLst>
                <a:gd name="T0" fmla="*/ 119759 w 171"/>
                <a:gd name="T1" fmla="*/ 0 h 109"/>
                <a:gd name="T2" fmla="*/ 116565 w 171"/>
                <a:gd name="T3" fmla="*/ 0 h 109"/>
                <a:gd name="T4" fmla="*/ 113372 w 171"/>
                <a:gd name="T5" fmla="*/ 2359 h 109"/>
                <a:gd name="T6" fmla="*/ 111775 w 171"/>
                <a:gd name="T7" fmla="*/ 3146 h 109"/>
                <a:gd name="T8" fmla="*/ 110178 w 171"/>
                <a:gd name="T9" fmla="*/ 5505 h 109"/>
                <a:gd name="T10" fmla="*/ 107783 w 171"/>
                <a:gd name="T11" fmla="*/ 8651 h 109"/>
                <a:gd name="T12" fmla="*/ 105388 w 171"/>
                <a:gd name="T13" fmla="*/ 11011 h 109"/>
                <a:gd name="T14" fmla="*/ 102194 w 171"/>
                <a:gd name="T15" fmla="*/ 13370 h 109"/>
                <a:gd name="T16" fmla="*/ 98202 w 171"/>
                <a:gd name="T17" fmla="*/ 15729 h 109"/>
                <a:gd name="T18" fmla="*/ 94210 w 171"/>
                <a:gd name="T19" fmla="*/ 18089 h 109"/>
                <a:gd name="T20" fmla="*/ 90218 w 171"/>
                <a:gd name="T21" fmla="*/ 20448 h 109"/>
                <a:gd name="T22" fmla="*/ 84630 w 171"/>
                <a:gd name="T23" fmla="*/ 21235 h 109"/>
                <a:gd name="T24" fmla="*/ 78242 w 171"/>
                <a:gd name="T25" fmla="*/ 22808 h 109"/>
                <a:gd name="T26" fmla="*/ 71057 w 171"/>
                <a:gd name="T27" fmla="*/ 23594 h 109"/>
                <a:gd name="T28" fmla="*/ 63871 w 171"/>
                <a:gd name="T29" fmla="*/ 24381 h 109"/>
                <a:gd name="T30" fmla="*/ 0 w 171"/>
                <a:gd name="T31" fmla="*/ 73142 h 109"/>
                <a:gd name="T32" fmla="*/ 798 w 171"/>
                <a:gd name="T33" fmla="*/ 83366 h 109"/>
                <a:gd name="T34" fmla="*/ 61476 w 171"/>
                <a:gd name="T35" fmla="*/ 85725 h 109"/>
                <a:gd name="T36" fmla="*/ 110178 w 171"/>
                <a:gd name="T37" fmla="*/ 54266 h 109"/>
                <a:gd name="T38" fmla="*/ 110178 w 171"/>
                <a:gd name="T39" fmla="*/ 85725 h 109"/>
                <a:gd name="T40" fmla="*/ 131735 w 171"/>
                <a:gd name="T41" fmla="*/ 85725 h 109"/>
                <a:gd name="T42" fmla="*/ 131735 w 171"/>
                <a:gd name="T43" fmla="*/ 42469 h 109"/>
                <a:gd name="T44" fmla="*/ 131735 w 171"/>
                <a:gd name="T45" fmla="*/ 41683 h 109"/>
                <a:gd name="T46" fmla="*/ 134130 w 171"/>
                <a:gd name="T47" fmla="*/ 38537 h 109"/>
                <a:gd name="T48" fmla="*/ 134130 w 171"/>
                <a:gd name="T49" fmla="*/ 35391 h 109"/>
                <a:gd name="T50" fmla="*/ 134928 w 171"/>
                <a:gd name="T51" fmla="*/ 33032 h 109"/>
                <a:gd name="T52" fmla="*/ 135727 w 171"/>
                <a:gd name="T53" fmla="*/ 29099 h 109"/>
                <a:gd name="T54" fmla="*/ 136525 w 171"/>
                <a:gd name="T55" fmla="*/ 26740 h 109"/>
                <a:gd name="T56" fmla="*/ 136525 w 171"/>
                <a:gd name="T57" fmla="*/ 23594 h 109"/>
                <a:gd name="T58" fmla="*/ 136525 w 171"/>
                <a:gd name="T59" fmla="*/ 19662 h 109"/>
                <a:gd name="T60" fmla="*/ 134928 w 171"/>
                <a:gd name="T61" fmla="*/ 15729 h 109"/>
                <a:gd name="T62" fmla="*/ 134130 w 171"/>
                <a:gd name="T63" fmla="*/ 12583 h 109"/>
                <a:gd name="T64" fmla="*/ 130936 w 171"/>
                <a:gd name="T65" fmla="*/ 9438 h 109"/>
                <a:gd name="T66" fmla="*/ 127743 w 171"/>
                <a:gd name="T67" fmla="*/ 6292 h 109"/>
                <a:gd name="T68" fmla="*/ 123751 w 171"/>
                <a:gd name="T69" fmla="*/ 3146 h 109"/>
                <a:gd name="T70" fmla="*/ 119759 w 171"/>
                <a:gd name="T71" fmla="*/ 0 h 109"/>
                <a:gd name="T72" fmla="*/ 119759 w 171"/>
                <a:gd name="T73" fmla="*/ 0 h 1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71" h="109">
                  <a:moveTo>
                    <a:pt x="150" y="0"/>
                  </a:moveTo>
                  <a:lnTo>
                    <a:pt x="146" y="0"/>
                  </a:lnTo>
                  <a:lnTo>
                    <a:pt x="142" y="3"/>
                  </a:lnTo>
                  <a:lnTo>
                    <a:pt x="140" y="4"/>
                  </a:lnTo>
                  <a:lnTo>
                    <a:pt x="138" y="7"/>
                  </a:lnTo>
                  <a:lnTo>
                    <a:pt x="135" y="11"/>
                  </a:lnTo>
                  <a:lnTo>
                    <a:pt x="132" y="14"/>
                  </a:lnTo>
                  <a:lnTo>
                    <a:pt x="128" y="17"/>
                  </a:lnTo>
                  <a:lnTo>
                    <a:pt x="123" y="20"/>
                  </a:lnTo>
                  <a:lnTo>
                    <a:pt x="118" y="23"/>
                  </a:lnTo>
                  <a:lnTo>
                    <a:pt x="113" y="26"/>
                  </a:lnTo>
                  <a:lnTo>
                    <a:pt x="106" y="27"/>
                  </a:lnTo>
                  <a:lnTo>
                    <a:pt x="98" y="29"/>
                  </a:lnTo>
                  <a:lnTo>
                    <a:pt x="89" y="30"/>
                  </a:lnTo>
                  <a:lnTo>
                    <a:pt x="80" y="31"/>
                  </a:lnTo>
                  <a:lnTo>
                    <a:pt x="0" y="93"/>
                  </a:lnTo>
                  <a:lnTo>
                    <a:pt x="1" y="106"/>
                  </a:lnTo>
                  <a:lnTo>
                    <a:pt x="77" y="109"/>
                  </a:lnTo>
                  <a:lnTo>
                    <a:pt x="138" y="69"/>
                  </a:lnTo>
                  <a:lnTo>
                    <a:pt x="138" y="109"/>
                  </a:lnTo>
                  <a:lnTo>
                    <a:pt x="165" y="109"/>
                  </a:lnTo>
                  <a:lnTo>
                    <a:pt x="165" y="54"/>
                  </a:lnTo>
                  <a:lnTo>
                    <a:pt x="165" y="53"/>
                  </a:lnTo>
                  <a:lnTo>
                    <a:pt x="168" y="49"/>
                  </a:lnTo>
                  <a:lnTo>
                    <a:pt x="168" y="45"/>
                  </a:lnTo>
                  <a:lnTo>
                    <a:pt x="169" y="42"/>
                  </a:lnTo>
                  <a:lnTo>
                    <a:pt x="170" y="37"/>
                  </a:lnTo>
                  <a:lnTo>
                    <a:pt x="171" y="34"/>
                  </a:lnTo>
                  <a:lnTo>
                    <a:pt x="171" y="30"/>
                  </a:lnTo>
                  <a:lnTo>
                    <a:pt x="171" y="25"/>
                  </a:lnTo>
                  <a:lnTo>
                    <a:pt x="169" y="20"/>
                  </a:lnTo>
                  <a:lnTo>
                    <a:pt x="168" y="16"/>
                  </a:lnTo>
                  <a:lnTo>
                    <a:pt x="164" y="12"/>
                  </a:lnTo>
                  <a:lnTo>
                    <a:pt x="160" y="8"/>
                  </a:lnTo>
                  <a:lnTo>
                    <a:pt x="155" y="4"/>
                  </a:lnTo>
                  <a:lnTo>
                    <a:pt x="15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7" name="Freeform 69">
              <a:extLst>
                <a:ext uri="{FF2B5EF4-FFF2-40B4-BE49-F238E27FC236}">
                  <a16:creationId xmlns:a16="http://schemas.microsoft.com/office/drawing/2014/main" id="{AA6B4B39-D207-884F-A390-16707A727802}"/>
                </a:ext>
              </a:extLst>
            </p:cNvPr>
            <p:cNvSpPr>
              <a:spLocks/>
            </p:cNvSpPr>
            <p:nvPr/>
          </p:nvSpPr>
          <p:spPr bwMode="auto">
            <a:xfrm>
              <a:off x="1803400" y="4121150"/>
              <a:ext cx="58738" cy="130175"/>
            </a:xfrm>
            <a:custGeom>
              <a:avLst/>
              <a:gdLst>
                <a:gd name="T0" fmla="*/ 773 w 76"/>
                <a:gd name="T1" fmla="*/ 11979 h 163"/>
                <a:gd name="T2" fmla="*/ 0 w 76"/>
                <a:gd name="T3" fmla="*/ 11979 h 163"/>
                <a:gd name="T4" fmla="*/ 0 w 76"/>
                <a:gd name="T5" fmla="*/ 13577 h 163"/>
                <a:gd name="T6" fmla="*/ 0 w 76"/>
                <a:gd name="T7" fmla="*/ 16771 h 163"/>
                <a:gd name="T8" fmla="*/ 0 w 76"/>
                <a:gd name="T9" fmla="*/ 21563 h 163"/>
                <a:gd name="T10" fmla="*/ 0 w 76"/>
                <a:gd name="T11" fmla="*/ 26354 h 163"/>
                <a:gd name="T12" fmla="*/ 773 w 76"/>
                <a:gd name="T13" fmla="*/ 32743 h 163"/>
                <a:gd name="T14" fmla="*/ 2319 w 76"/>
                <a:gd name="T15" fmla="*/ 39931 h 163"/>
                <a:gd name="T16" fmla="*/ 3864 w 76"/>
                <a:gd name="T17" fmla="*/ 48716 h 163"/>
                <a:gd name="T18" fmla="*/ 6183 w 76"/>
                <a:gd name="T19" fmla="*/ 56702 h 163"/>
                <a:gd name="T20" fmla="*/ 9274 w 76"/>
                <a:gd name="T21" fmla="*/ 65487 h 163"/>
                <a:gd name="T22" fmla="*/ 13139 w 76"/>
                <a:gd name="T23" fmla="*/ 75869 h 163"/>
                <a:gd name="T24" fmla="*/ 17776 w 76"/>
                <a:gd name="T25" fmla="*/ 86251 h 163"/>
                <a:gd name="T26" fmla="*/ 23959 w 76"/>
                <a:gd name="T27" fmla="*/ 96633 h 163"/>
                <a:gd name="T28" fmla="*/ 30915 w 76"/>
                <a:gd name="T29" fmla="*/ 107814 h 163"/>
                <a:gd name="T30" fmla="*/ 39416 w 76"/>
                <a:gd name="T31" fmla="*/ 118196 h 163"/>
                <a:gd name="T32" fmla="*/ 48691 w 76"/>
                <a:gd name="T33" fmla="*/ 130175 h 163"/>
                <a:gd name="T34" fmla="*/ 48691 w 76"/>
                <a:gd name="T35" fmla="*/ 128578 h 163"/>
                <a:gd name="T36" fmla="*/ 50236 w 76"/>
                <a:gd name="T37" fmla="*/ 126182 h 163"/>
                <a:gd name="T38" fmla="*/ 51782 w 76"/>
                <a:gd name="T39" fmla="*/ 121390 h 163"/>
                <a:gd name="T40" fmla="*/ 53328 w 76"/>
                <a:gd name="T41" fmla="*/ 115800 h 163"/>
                <a:gd name="T42" fmla="*/ 54874 w 76"/>
                <a:gd name="T43" fmla="*/ 109411 h 163"/>
                <a:gd name="T44" fmla="*/ 56419 w 76"/>
                <a:gd name="T45" fmla="*/ 101425 h 163"/>
                <a:gd name="T46" fmla="*/ 57965 w 76"/>
                <a:gd name="T47" fmla="*/ 92640 h 163"/>
                <a:gd name="T48" fmla="*/ 58738 w 76"/>
                <a:gd name="T49" fmla="*/ 83855 h 163"/>
                <a:gd name="T50" fmla="*/ 58738 w 76"/>
                <a:gd name="T51" fmla="*/ 72674 h 163"/>
                <a:gd name="T52" fmla="*/ 58738 w 76"/>
                <a:gd name="T53" fmla="*/ 62292 h 163"/>
                <a:gd name="T54" fmla="*/ 57965 w 76"/>
                <a:gd name="T55" fmla="*/ 51112 h 163"/>
                <a:gd name="T56" fmla="*/ 56419 w 76"/>
                <a:gd name="T57" fmla="*/ 40730 h 163"/>
                <a:gd name="T58" fmla="*/ 52555 w 76"/>
                <a:gd name="T59" fmla="*/ 29549 h 163"/>
                <a:gd name="T60" fmla="*/ 47918 w 76"/>
                <a:gd name="T61" fmla="*/ 19965 h 163"/>
                <a:gd name="T62" fmla="*/ 41735 w 76"/>
                <a:gd name="T63" fmla="*/ 9583 h 163"/>
                <a:gd name="T64" fmla="*/ 34779 w 76"/>
                <a:gd name="T65" fmla="*/ 0 h 163"/>
                <a:gd name="T66" fmla="*/ 34779 w 76"/>
                <a:gd name="T67" fmla="*/ 1597 h 163"/>
                <a:gd name="T68" fmla="*/ 34779 w 76"/>
                <a:gd name="T69" fmla="*/ 4792 h 163"/>
                <a:gd name="T70" fmla="*/ 34779 w 76"/>
                <a:gd name="T71" fmla="*/ 8785 h 163"/>
                <a:gd name="T72" fmla="*/ 35552 w 76"/>
                <a:gd name="T73" fmla="*/ 15174 h 163"/>
                <a:gd name="T74" fmla="*/ 35552 w 76"/>
                <a:gd name="T75" fmla="*/ 21563 h 163"/>
                <a:gd name="T76" fmla="*/ 35552 w 76"/>
                <a:gd name="T77" fmla="*/ 27952 h 163"/>
                <a:gd name="T78" fmla="*/ 34779 w 76"/>
                <a:gd name="T79" fmla="*/ 34341 h 163"/>
                <a:gd name="T80" fmla="*/ 34006 w 76"/>
                <a:gd name="T81" fmla="*/ 40730 h 163"/>
                <a:gd name="T82" fmla="*/ 32460 w 76"/>
                <a:gd name="T83" fmla="*/ 45521 h 163"/>
                <a:gd name="T84" fmla="*/ 30142 w 76"/>
                <a:gd name="T85" fmla="*/ 48716 h 163"/>
                <a:gd name="T86" fmla="*/ 27050 w 76"/>
                <a:gd name="T87" fmla="*/ 49514 h 163"/>
                <a:gd name="T88" fmla="*/ 23959 w 76"/>
                <a:gd name="T89" fmla="*/ 48716 h 163"/>
                <a:gd name="T90" fmla="*/ 19322 w 76"/>
                <a:gd name="T91" fmla="*/ 44723 h 163"/>
                <a:gd name="T92" fmla="*/ 13912 w 76"/>
                <a:gd name="T93" fmla="*/ 37535 h 163"/>
                <a:gd name="T94" fmla="*/ 7729 w 76"/>
                <a:gd name="T95" fmla="*/ 26354 h 163"/>
                <a:gd name="T96" fmla="*/ 773 w 76"/>
                <a:gd name="T97" fmla="*/ 11979 h 163"/>
                <a:gd name="T98" fmla="*/ 773 w 76"/>
                <a:gd name="T99" fmla="*/ 11979 h 1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6" h="163">
                  <a:moveTo>
                    <a:pt x="1" y="15"/>
                  </a:moveTo>
                  <a:lnTo>
                    <a:pt x="0" y="15"/>
                  </a:lnTo>
                  <a:lnTo>
                    <a:pt x="0" y="17"/>
                  </a:lnTo>
                  <a:lnTo>
                    <a:pt x="0" y="21"/>
                  </a:lnTo>
                  <a:lnTo>
                    <a:pt x="0" y="27"/>
                  </a:lnTo>
                  <a:lnTo>
                    <a:pt x="0" y="33"/>
                  </a:lnTo>
                  <a:lnTo>
                    <a:pt x="1" y="41"/>
                  </a:lnTo>
                  <a:lnTo>
                    <a:pt x="3" y="50"/>
                  </a:lnTo>
                  <a:lnTo>
                    <a:pt x="5" y="61"/>
                  </a:lnTo>
                  <a:lnTo>
                    <a:pt x="8" y="71"/>
                  </a:lnTo>
                  <a:lnTo>
                    <a:pt x="12" y="82"/>
                  </a:lnTo>
                  <a:lnTo>
                    <a:pt x="17" y="95"/>
                  </a:lnTo>
                  <a:lnTo>
                    <a:pt x="23" y="108"/>
                  </a:lnTo>
                  <a:lnTo>
                    <a:pt x="31" y="121"/>
                  </a:lnTo>
                  <a:lnTo>
                    <a:pt x="40" y="135"/>
                  </a:lnTo>
                  <a:lnTo>
                    <a:pt x="51" y="148"/>
                  </a:lnTo>
                  <a:lnTo>
                    <a:pt x="63" y="163"/>
                  </a:lnTo>
                  <a:lnTo>
                    <a:pt x="63" y="161"/>
                  </a:lnTo>
                  <a:lnTo>
                    <a:pt x="65" y="158"/>
                  </a:lnTo>
                  <a:lnTo>
                    <a:pt x="67" y="152"/>
                  </a:lnTo>
                  <a:lnTo>
                    <a:pt x="69" y="145"/>
                  </a:lnTo>
                  <a:lnTo>
                    <a:pt x="71" y="137"/>
                  </a:lnTo>
                  <a:lnTo>
                    <a:pt x="73" y="127"/>
                  </a:lnTo>
                  <a:lnTo>
                    <a:pt x="75" y="116"/>
                  </a:lnTo>
                  <a:lnTo>
                    <a:pt x="76" y="105"/>
                  </a:lnTo>
                  <a:lnTo>
                    <a:pt x="76" y="91"/>
                  </a:lnTo>
                  <a:lnTo>
                    <a:pt x="76" y="78"/>
                  </a:lnTo>
                  <a:lnTo>
                    <a:pt x="75" y="64"/>
                  </a:lnTo>
                  <a:lnTo>
                    <a:pt x="73" y="51"/>
                  </a:lnTo>
                  <a:lnTo>
                    <a:pt x="68" y="37"/>
                  </a:lnTo>
                  <a:lnTo>
                    <a:pt x="62" y="25"/>
                  </a:lnTo>
                  <a:lnTo>
                    <a:pt x="54" y="12"/>
                  </a:lnTo>
                  <a:lnTo>
                    <a:pt x="45" y="0"/>
                  </a:lnTo>
                  <a:lnTo>
                    <a:pt x="45" y="2"/>
                  </a:lnTo>
                  <a:lnTo>
                    <a:pt x="45" y="6"/>
                  </a:lnTo>
                  <a:lnTo>
                    <a:pt x="45" y="11"/>
                  </a:lnTo>
                  <a:lnTo>
                    <a:pt x="46" y="19"/>
                  </a:lnTo>
                  <a:lnTo>
                    <a:pt x="46" y="27"/>
                  </a:lnTo>
                  <a:lnTo>
                    <a:pt x="46" y="35"/>
                  </a:lnTo>
                  <a:lnTo>
                    <a:pt x="45" y="43"/>
                  </a:lnTo>
                  <a:lnTo>
                    <a:pt x="44" y="51"/>
                  </a:lnTo>
                  <a:lnTo>
                    <a:pt x="42" y="57"/>
                  </a:lnTo>
                  <a:lnTo>
                    <a:pt x="39" y="61"/>
                  </a:lnTo>
                  <a:lnTo>
                    <a:pt x="35" y="62"/>
                  </a:lnTo>
                  <a:lnTo>
                    <a:pt x="31" y="61"/>
                  </a:lnTo>
                  <a:lnTo>
                    <a:pt x="25" y="56"/>
                  </a:lnTo>
                  <a:lnTo>
                    <a:pt x="18" y="47"/>
                  </a:lnTo>
                  <a:lnTo>
                    <a:pt x="10" y="33"/>
                  </a:lnTo>
                  <a:lnTo>
                    <a:pt x="1" y="1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8" name="Freeform 70">
              <a:extLst>
                <a:ext uri="{FF2B5EF4-FFF2-40B4-BE49-F238E27FC236}">
                  <a16:creationId xmlns:a16="http://schemas.microsoft.com/office/drawing/2014/main" id="{E00BC9ED-74A1-8042-8E75-99AD775A6A27}"/>
                </a:ext>
              </a:extLst>
            </p:cNvPr>
            <p:cNvSpPr>
              <a:spLocks/>
            </p:cNvSpPr>
            <p:nvPr/>
          </p:nvSpPr>
          <p:spPr bwMode="auto">
            <a:xfrm>
              <a:off x="1109663" y="3836988"/>
              <a:ext cx="173037" cy="371475"/>
            </a:xfrm>
            <a:custGeom>
              <a:avLst/>
              <a:gdLst>
                <a:gd name="T0" fmla="*/ 173037 w 218"/>
                <a:gd name="T1" fmla="*/ 371475 h 468"/>
                <a:gd name="T2" fmla="*/ 91281 w 218"/>
                <a:gd name="T3" fmla="*/ 0 h 468"/>
                <a:gd name="T4" fmla="*/ 0 w 218"/>
                <a:gd name="T5" fmla="*/ 29369 h 468"/>
                <a:gd name="T6" fmla="*/ 16669 w 218"/>
                <a:gd name="T7" fmla="*/ 78581 h 468"/>
                <a:gd name="T8" fmla="*/ 61912 w 218"/>
                <a:gd name="T9" fmla="*/ 142875 h 468"/>
                <a:gd name="T10" fmla="*/ 146050 w 218"/>
                <a:gd name="T11" fmla="*/ 361156 h 468"/>
                <a:gd name="T12" fmla="*/ 173037 w 218"/>
                <a:gd name="T13" fmla="*/ 371475 h 468"/>
                <a:gd name="T14" fmla="*/ 173037 w 218"/>
                <a:gd name="T15" fmla="*/ 371475 h 46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8" h="468">
                  <a:moveTo>
                    <a:pt x="218" y="468"/>
                  </a:moveTo>
                  <a:lnTo>
                    <a:pt x="115" y="0"/>
                  </a:lnTo>
                  <a:lnTo>
                    <a:pt x="0" y="37"/>
                  </a:lnTo>
                  <a:lnTo>
                    <a:pt x="21" y="99"/>
                  </a:lnTo>
                  <a:lnTo>
                    <a:pt x="78" y="180"/>
                  </a:lnTo>
                  <a:lnTo>
                    <a:pt x="184" y="455"/>
                  </a:lnTo>
                  <a:lnTo>
                    <a:pt x="218" y="468"/>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39" name="Freeform 71">
              <a:extLst>
                <a:ext uri="{FF2B5EF4-FFF2-40B4-BE49-F238E27FC236}">
                  <a16:creationId xmlns:a16="http://schemas.microsoft.com/office/drawing/2014/main" id="{F923C715-F4A0-864D-BAA0-6CBFF9568006}"/>
                </a:ext>
              </a:extLst>
            </p:cNvPr>
            <p:cNvSpPr>
              <a:spLocks/>
            </p:cNvSpPr>
            <p:nvPr/>
          </p:nvSpPr>
          <p:spPr bwMode="auto">
            <a:xfrm>
              <a:off x="1093788" y="3856038"/>
              <a:ext cx="180975" cy="350837"/>
            </a:xfrm>
            <a:custGeom>
              <a:avLst/>
              <a:gdLst>
                <a:gd name="T0" fmla="*/ 0 w 228"/>
                <a:gd name="T1" fmla="*/ 17423 h 443"/>
                <a:gd name="T2" fmla="*/ 0 w 228"/>
                <a:gd name="T3" fmla="*/ 17423 h 443"/>
                <a:gd name="T4" fmla="*/ 794 w 228"/>
                <a:gd name="T5" fmla="*/ 19799 h 443"/>
                <a:gd name="T6" fmla="*/ 794 w 228"/>
                <a:gd name="T7" fmla="*/ 22175 h 443"/>
                <a:gd name="T8" fmla="*/ 3175 w 228"/>
                <a:gd name="T9" fmla="*/ 26927 h 443"/>
                <a:gd name="T10" fmla="*/ 3969 w 228"/>
                <a:gd name="T11" fmla="*/ 31678 h 443"/>
                <a:gd name="T12" fmla="*/ 6350 w 228"/>
                <a:gd name="T13" fmla="*/ 38014 h 443"/>
                <a:gd name="T14" fmla="*/ 8731 w 228"/>
                <a:gd name="T15" fmla="*/ 43558 h 443"/>
                <a:gd name="T16" fmla="*/ 12700 w 228"/>
                <a:gd name="T17" fmla="*/ 51477 h 443"/>
                <a:gd name="T18" fmla="*/ 15875 w 228"/>
                <a:gd name="T19" fmla="*/ 58605 h 443"/>
                <a:gd name="T20" fmla="*/ 19844 w 228"/>
                <a:gd name="T21" fmla="*/ 68108 h 443"/>
                <a:gd name="T22" fmla="*/ 24606 w 228"/>
                <a:gd name="T23" fmla="*/ 76028 h 443"/>
                <a:gd name="T24" fmla="*/ 30956 w 228"/>
                <a:gd name="T25" fmla="*/ 84739 h 443"/>
                <a:gd name="T26" fmla="*/ 36513 w 228"/>
                <a:gd name="T27" fmla="*/ 92659 h 443"/>
                <a:gd name="T28" fmla="*/ 42863 w 228"/>
                <a:gd name="T29" fmla="*/ 101371 h 443"/>
                <a:gd name="T30" fmla="*/ 50800 w 228"/>
                <a:gd name="T31" fmla="*/ 109290 h 443"/>
                <a:gd name="T32" fmla="*/ 58738 w 228"/>
                <a:gd name="T33" fmla="*/ 118002 h 443"/>
                <a:gd name="T34" fmla="*/ 141288 w 228"/>
                <a:gd name="T35" fmla="*/ 312823 h 443"/>
                <a:gd name="T36" fmla="*/ 146050 w 228"/>
                <a:gd name="T37" fmla="*/ 337374 h 443"/>
                <a:gd name="T38" fmla="*/ 180975 w 228"/>
                <a:gd name="T39" fmla="*/ 350837 h 443"/>
                <a:gd name="T40" fmla="*/ 92869 w 228"/>
                <a:gd name="T41" fmla="*/ 110874 h 443"/>
                <a:gd name="T42" fmla="*/ 92075 w 228"/>
                <a:gd name="T43" fmla="*/ 110082 h 443"/>
                <a:gd name="T44" fmla="*/ 89694 w 228"/>
                <a:gd name="T45" fmla="*/ 107706 h 443"/>
                <a:gd name="T46" fmla="*/ 87313 w 228"/>
                <a:gd name="T47" fmla="*/ 104538 h 443"/>
                <a:gd name="T48" fmla="*/ 83344 w 228"/>
                <a:gd name="T49" fmla="*/ 100579 h 443"/>
                <a:gd name="T50" fmla="*/ 79375 w 228"/>
                <a:gd name="T51" fmla="*/ 94243 h 443"/>
                <a:gd name="T52" fmla="*/ 73819 w 228"/>
                <a:gd name="T53" fmla="*/ 87907 h 443"/>
                <a:gd name="T54" fmla="*/ 69056 w 228"/>
                <a:gd name="T55" fmla="*/ 80780 h 443"/>
                <a:gd name="T56" fmla="*/ 64294 w 228"/>
                <a:gd name="T57" fmla="*/ 72860 h 443"/>
                <a:gd name="T58" fmla="*/ 58738 w 228"/>
                <a:gd name="T59" fmla="*/ 64940 h 443"/>
                <a:gd name="T60" fmla="*/ 53181 w 228"/>
                <a:gd name="T61" fmla="*/ 54645 h 443"/>
                <a:gd name="T62" fmla="*/ 48419 w 228"/>
                <a:gd name="T63" fmla="*/ 45934 h 443"/>
                <a:gd name="T64" fmla="*/ 44450 w 228"/>
                <a:gd name="T65" fmla="*/ 36430 h 443"/>
                <a:gd name="T66" fmla="*/ 39688 w 228"/>
                <a:gd name="T67" fmla="*/ 26927 h 443"/>
                <a:gd name="T68" fmla="*/ 37306 w 228"/>
                <a:gd name="T69" fmla="*/ 17423 h 443"/>
                <a:gd name="T70" fmla="*/ 35719 w 228"/>
                <a:gd name="T71" fmla="*/ 8712 h 443"/>
                <a:gd name="T72" fmla="*/ 34925 w 228"/>
                <a:gd name="T73" fmla="*/ 0 h 443"/>
                <a:gd name="T74" fmla="*/ 0 w 228"/>
                <a:gd name="T75" fmla="*/ 17423 h 443"/>
                <a:gd name="T76" fmla="*/ 0 w 228"/>
                <a:gd name="T77" fmla="*/ 17423 h 4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8" h="443">
                  <a:moveTo>
                    <a:pt x="0" y="22"/>
                  </a:moveTo>
                  <a:lnTo>
                    <a:pt x="0" y="22"/>
                  </a:lnTo>
                  <a:lnTo>
                    <a:pt x="1" y="25"/>
                  </a:lnTo>
                  <a:lnTo>
                    <a:pt x="1" y="28"/>
                  </a:lnTo>
                  <a:lnTo>
                    <a:pt x="4" y="34"/>
                  </a:lnTo>
                  <a:lnTo>
                    <a:pt x="5" y="40"/>
                  </a:lnTo>
                  <a:lnTo>
                    <a:pt x="8" y="48"/>
                  </a:lnTo>
                  <a:lnTo>
                    <a:pt x="11" y="55"/>
                  </a:lnTo>
                  <a:lnTo>
                    <a:pt x="16" y="65"/>
                  </a:lnTo>
                  <a:lnTo>
                    <a:pt x="20" y="74"/>
                  </a:lnTo>
                  <a:lnTo>
                    <a:pt x="25" y="86"/>
                  </a:lnTo>
                  <a:lnTo>
                    <a:pt x="31" y="96"/>
                  </a:lnTo>
                  <a:lnTo>
                    <a:pt x="39" y="107"/>
                  </a:lnTo>
                  <a:lnTo>
                    <a:pt x="46" y="117"/>
                  </a:lnTo>
                  <a:lnTo>
                    <a:pt x="54" y="128"/>
                  </a:lnTo>
                  <a:lnTo>
                    <a:pt x="64" y="138"/>
                  </a:lnTo>
                  <a:lnTo>
                    <a:pt x="74" y="149"/>
                  </a:lnTo>
                  <a:lnTo>
                    <a:pt x="178" y="395"/>
                  </a:lnTo>
                  <a:lnTo>
                    <a:pt x="184" y="426"/>
                  </a:lnTo>
                  <a:lnTo>
                    <a:pt x="228" y="443"/>
                  </a:lnTo>
                  <a:lnTo>
                    <a:pt x="117" y="140"/>
                  </a:lnTo>
                  <a:lnTo>
                    <a:pt x="116" y="139"/>
                  </a:lnTo>
                  <a:lnTo>
                    <a:pt x="113" y="136"/>
                  </a:lnTo>
                  <a:lnTo>
                    <a:pt x="110" y="132"/>
                  </a:lnTo>
                  <a:lnTo>
                    <a:pt x="105" y="127"/>
                  </a:lnTo>
                  <a:lnTo>
                    <a:pt x="100" y="119"/>
                  </a:lnTo>
                  <a:lnTo>
                    <a:pt x="93" y="111"/>
                  </a:lnTo>
                  <a:lnTo>
                    <a:pt x="87" y="102"/>
                  </a:lnTo>
                  <a:lnTo>
                    <a:pt x="81" y="92"/>
                  </a:lnTo>
                  <a:lnTo>
                    <a:pt x="74" y="82"/>
                  </a:lnTo>
                  <a:lnTo>
                    <a:pt x="67" y="69"/>
                  </a:lnTo>
                  <a:lnTo>
                    <a:pt x="61" y="58"/>
                  </a:lnTo>
                  <a:lnTo>
                    <a:pt x="56" y="46"/>
                  </a:lnTo>
                  <a:lnTo>
                    <a:pt x="50" y="34"/>
                  </a:lnTo>
                  <a:lnTo>
                    <a:pt x="47" y="22"/>
                  </a:lnTo>
                  <a:lnTo>
                    <a:pt x="45" y="11"/>
                  </a:lnTo>
                  <a:lnTo>
                    <a:pt x="44" y="0"/>
                  </a:lnTo>
                  <a:lnTo>
                    <a:pt x="0" y="22"/>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0" name="Freeform 72">
              <a:extLst>
                <a:ext uri="{FF2B5EF4-FFF2-40B4-BE49-F238E27FC236}">
                  <a16:creationId xmlns:a16="http://schemas.microsoft.com/office/drawing/2014/main" id="{1DB55A6E-B90C-C844-A41A-F6EFF12A1264}"/>
                </a:ext>
              </a:extLst>
            </p:cNvPr>
            <p:cNvSpPr>
              <a:spLocks/>
            </p:cNvSpPr>
            <p:nvPr/>
          </p:nvSpPr>
          <p:spPr bwMode="auto">
            <a:xfrm>
              <a:off x="893763" y="3871913"/>
              <a:ext cx="119062" cy="315912"/>
            </a:xfrm>
            <a:custGeom>
              <a:avLst/>
              <a:gdLst>
                <a:gd name="T0" fmla="*/ 42578 w 151"/>
                <a:gd name="T1" fmla="*/ 246856 h 398"/>
                <a:gd name="T2" fmla="*/ 42578 w 151"/>
                <a:gd name="T3" fmla="*/ 245268 h 398"/>
                <a:gd name="T4" fmla="*/ 44944 w 151"/>
                <a:gd name="T5" fmla="*/ 242093 h 398"/>
                <a:gd name="T6" fmla="*/ 47309 w 151"/>
                <a:gd name="T7" fmla="*/ 236537 h 398"/>
                <a:gd name="T8" fmla="*/ 51252 w 151"/>
                <a:gd name="T9" fmla="*/ 229393 h 398"/>
                <a:gd name="T10" fmla="*/ 55983 w 151"/>
                <a:gd name="T11" fmla="*/ 219075 h 398"/>
                <a:gd name="T12" fmla="*/ 61502 w 151"/>
                <a:gd name="T13" fmla="*/ 207962 h 398"/>
                <a:gd name="T14" fmla="*/ 67022 w 151"/>
                <a:gd name="T15" fmla="*/ 194468 h 398"/>
                <a:gd name="T16" fmla="*/ 73330 w 151"/>
                <a:gd name="T17" fmla="*/ 179387 h 398"/>
                <a:gd name="T18" fmla="*/ 79637 w 151"/>
                <a:gd name="T19" fmla="*/ 161925 h 398"/>
                <a:gd name="T20" fmla="*/ 85945 w 151"/>
                <a:gd name="T21" fmla="*/ 143669 h 398"/>
                <a:gd name="T22" fmla="*/ 92253 w 151"/>
                <a:gd name="T23" fmla="*/ 123031 h 398"/>
                <a:gd name="T24" fmla="*/ 98561 w 151"/>
                <a:gd name="T25" fmla="*/ 101600 h 398"/>
                <a:gd name="T26" fmla="*/ 104081 w 151"/>
                <a:gd name="T27" fmla="*/ 78581 h 398"/>
                <a:gd name="T28" fmla="*/ 109600 w 151"/>
                <a:gd name="T29" fmla="*/ 53975 h 398"/>
                <a:gd name="T30" fmla="*/ 114331 w 151"/>
                <a:gd name="T31" fmla="*/ 26987 h 398"/>
                <a:gd name="T32" fmla="*/ 119062 w 151"/>
                <a:gd name="T33" fmla="*/ 0 h 398"/>
                <a:gd name="T34" fmla="*/ 48886 w 151"/>
                <a:gd name="T35" fmla="*/ 7144 h 398"/>
                <a:gd name="T36" fmla="*/ 14193 w 151"/>
                <a:gd name="T37" fmla="*/ 177800 h 398"/>
                <a:gd name="T38" fmla="*/ 0 w 151"/>
                <a:gd name="T39" fmla="*/ 315912 h 398"/>
                <a:gd name="T40" fmla="*/ 22078 w 151"/>
                <a:gd name="T41" fmla="*/ 300037 h 398"/>
                <a:gd name="T42" fmla="*/ 42578 w 151"/>
                <a:gd name="T43" fmla="*/ 246856 h 398"/>
                <a:gd name="T44" fmla="*/ 42578 w 151"/>
                <a:gd name="T45" fmla="*/ 246856 h 3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1" h="398">
                  <a:moveTo>
                    <a:pt x="54" y="311"/>
                  </a:moveTo>
                  <a:lnTo>
                    <a:pt x="54" y="309"/>
                  </a:lnTo>
                  <a:lnTo>
                    <a:pt x="57" y="305"/>
                  </a:lnTo>
                  <a:lnTo>
                    <a:pt x="60" y="298"/>
                  </a:lnTo>
                  <a:lnTo>
                    <a:pt x="65" y="289"/>
                  </a:lnTo>
                  <a:lnTo>
                    <a:pt x="71" y="276"/>
                  </a:lnTo>
                  <a:lnTo>
                    <a:pt x="78" y="262"/>
                  </a:lnTo>
                  <a:lnTo>
                    <a:pt x="85" y="245"/>
                  </a:lnTo>
                  <a:lnTo>
                    <a:pt x="93" y="226"/>
                  </a:lnTo>
                  <a:lnTo>
                    <a:pt x="101" y="204"/>
                  </a:lnTo>
                  <a:lnTo>
                    <a:pt x="109" y="181"/>
                  </a:lnTo>
                  <a:lnTo>
                    <a:pt x="117" y="155"/>
                  </a:lnTo>
                  <a:lnTo>
                    <a:pt x="125" y="128"/>
                  </a:lnTo>
                  <a:lnTo>
                    <a:pt x="132" y="99"/>
                  </a:lnTo>
                  <a:lnTo>
                    <a:pt x="139" y="68"/>
                  </a:lnTo>
                  <a:lnTo>
                    <a:pt x="145" y="34"/>
                  </a:lnTo>
                  <a:lnTo>
                    <a:pt x="151" y="0"/>
                  </a:lnTo>
                  <a:lnTo>
                    <a:pt x="62" y="9"/>
                  </a:lnTo>
                  <a:lnTo>
                    <a:pt x="18" y="224"/>
                  </a:lnTo>
                  <a:lnTo>
                    <a:pt x="0" y="398"/>
                  </a:lnTo>
                  <a:lnTo>
                    <a:pt x="28" y="378"/>
                  </a:lnTo>
                  <a:lnTo>
                    <a:pt x="54" y="311"/>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1" name="Freeform 73">
              <a:extLst>
                <a:ext uri="{FF2B5EF4-FFF2-40B4-BE49-F238E27FC236}">
                  <a16:creationId xmlns:a16="http://schemas.microsoft.com/office/drawing/2014/main" id="{7CEF1566-7B80-4847-B8DE-F896DA07A1A0}"/>
                </a:ext>
              </a:extLst>
            </p:cNvPr>
            <p:cNvSpPr>
              <a:spLocks/>
            </p:cNvSpPr>
            <p:nvPr/>
          </p:nvSpPr>
          <p:spPr bwMode="auto">
            <a:xfrm>
              <a:off x="882650" y="3876675"/>
              <a:ext cx="90488" cy="295275"/>
            </a:xfrm>
            <a:custGeom>
              <a:avLst/>
              <a:gdLst>
                <a:gd name="T0" fmla="*/ 9525 w 114"/>
                <a:gd name="T1" fmla="*/ 231775 h 372"/>
                <a:gd name="T2" fmla="*/ 9525 w 114"/>
                <a:gd name="T3" fmla="*/ 229394 h 372"/>
                <a:gd name="T4" fmla="*/ 9525 w 114"/>
                <a:gd name="T5" fmla="*/ 223838 h 372"/>
                <a:gd name="T6" fmla="*/ 9525 w 114"/>
                <a:gd name="T7" fmla="*/ 214313 h 372"/>
                <a:gd name="T8" fmla="*/ 11113 w 114"/>
                <a:gd name="T9" fmla="*/ 201613 h 372"/>
                <a:gd name="T10" fmla="*/ 12700 w 114"/>
                <a:gd name="T11" fmla="*/ 186531 h 372"/>
                <a:gd name="T12" fmla="*/ 15081 w 114"/>
                <a:gd name="T13" fmla="*/ 169069 h 372"/>
                <a:gd name="T14" fmla="*/ 15875 w 114"/>
                <a:gd name="T15" fmla="*/ 150019 h 372"/>
                <a:gd name="T16" fmla="*/ 19050 w 114"/>
                <a:gd name="T17" fmla="*/ 130969 h 372"/>
                <a:gd name="T18" fmla="*/ 20638 w 114"/>
                <a:gd name="T19" fmla="*/ 111125 h 372"/>
                <a:gd name="T20" fmla="*/ 23019 w 114"/>
                <a:gd name="T21" fmla="*/ 91281 h 372"/>
                <a:gd name="T22" fmla="*/ 26194 w 114"/>
                <a:gd name="T23" fmla="*/ 72231 h 372"/>
                <a:gd name="T24" fmla="*/ 29369 w 114"/>
                <a:gd name="T25" fmla="*/ 53975 h 372"/>
                <a:gd name="T26" fmla="*/ 33338 w 114"/>
                <a:gd name="T27" fmla="*/ 35719 h 372"/>
                <a:gd name="T28" fmla="*/ 37306 w 114"/>
                <a:gd name="T29" fmla="*/ 21431 h 372"/>
                <a:gd name="T30" fmla="*/ 41275 w 114"/>
                <a:gd name="T31" fmla="*/ 8731 h 372"/>
                <a:gd name="T32" fmla="*/ 46038 w 114"/>
                <a:gd name="T33" fmla="*/ 0 h 372"/>
                <a:gd name="T34" fmla="*/ 90488 w 114"/>
                <a:gd name="T35" fmla="*/ 3175 h 372"/>
                <a:gd name="T36" fmla="*/ 89694 w 114"/>
                <a:gd name="T37" fmla="*/ 5556 h 372"/>
                <a:gd name="T38" fmla="*/ 87313 w 114"/>
                <a:gd name="T39" fmla="*/ 11906 h 372"/>
                <a:gd name="T40" fmla="*/ 84138 w 114"/>
                <a:gd name="T41" fmla="*/ 22225 h 372"/>
                <a:gd name="T42" fmla="*/ 80169 w 114"/>
                <a:gd name="T43" fmla="*/ 35719 h 372"/>
                <a:gd name="T44" fmla="*/ 74613 w 114"/>
                <a:gd name="T45" fmla="*/ 52388 h 372"/>
                <a:gd name="T46" fmla="*/ 69850 w 114"/>
                <a:gd name="T47" fmla="*/ 71438 h 372"/>
                <a:gd name="T48" fmla="*/ 63500 w 114"/>
                <a:gd name="T49" fmla="*/ 92075 h 372"/>
                <a:gd name="T50" fmla="*/ 57944 w 114"/>
                <a:gd name="T51" fmla="*/ 115094 h 372"/>
                <a:gd name="T52" fmla="*/ 51594 w 114"/>
                <a:gd name="T53" fmla="*/ 138113 h 372"/>
                <a:gd name="T54" fmla="*/ 45244 w 114"/>
                <a:gd name="T55" fmla="*/ 162719 h 372"/>
                <a:gd name="T56" fmla="*/ 38894 w 114"/>
                <a:gd name="T57" fmla="*/ 187325 h 372"/>
                <a:gd name="T58" fmla="*/ 33338 w 114"/>
                <a:gd name="T59" fmla="*/ 211138 h 372"/>
                <a:gd name="T60" fmla="*/ 27781 w 114"/>
                <a:gd name="T61" fmla="*/ 234156 h 372"/>
                <a:gd name="T62" fmla="*/ 23019 w 114"/>
                <a:gd name="T63" fmla="*/ 256381 h 372"/>
                <a:gd name="T64" fmla="*/ 19844 w 114"/>
                <a:gd name="T65" fmla="*/ 276225 h 372"/>
                <a:gd name="T66" fmla="*/ 17463 w 114"/>
                <a:gd name="T67" fmla="*/ 295275 h 372"/>
                <a:gd name="T68" fmla="*/ 0 w 114"/>
                <a:gd name="T69" fmla="*/ 268288 h 372"/>
                <a:gd name="T70" fmla="*/ 9525 w 114"/>
                <a:gd name="T71" fmla="*/ 231775 h 372"/>
                <a:gd name="T72" fmla="*/ 9525 w 114"/>
                <a:gd name="T73" fmla="*/ 231775 h 3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 h="372">
                  <a:moveTo>
                    <a:pt x="12" y="292"/>
                  </a:moveTo>
                  <a:lnTo>
                    <a:pt x="12" y="289"/>
                  </a:lnTo>
                  <a:lnTo>
                    <a:pt x="12" y="282"/>
                  </a:lnTo>
                  <a:lnTo>
                    <a:pt x="12" y="270"/>
                  </a:lnTo>
                  <a:lnTo>
                    <a:pt x="14" y="254"/>
                  </a:lnTo>
                  <a:lnTo>
                    <a:pt x="16" y="235"/>
                  </a:lnTo>
                  <a:lnTo>
                    <a:pt x="19" y="213"/>
                  </a:lnTo>
                  <a:lnTo>
                    <a:pt x="20" y="189"/>
                  </a:lnTo>
                  <a:lnTo>
                    <a:pt x="24" y="165"/>
                  </a:lnTo>
                  <a:lnTo>
                    <a:pt x="26" y="140"/>
                  </a:lnTo>
                  <a:lnTo>
                    <a:pt x="29" y="115"/>
                  </a:lnTo>
                  <a:lnTo>
                    <a:pt x="33" y="91"/>
                  </a:lnTo>
                  <a:lnTo>
                    <a:pt x="37" y="68"/>
                  </a:lnTo>
                  <a:lnTo>
                    <a:pt x="42" y="45"/>
                  </a:lnTo>
                  <a:lnTo>
                    <a:pt x="47" y="27"/>
                  </a:lnTo>
                  <a:lnTo>
                    <a:pt x="52" y="11"/>
                  </a:lnTo>
                  <a:lnTo>
                    <a:pt x="58" y="0"/>
                  </a:lnTo>
                  <a:lnTo>
                    <a:pt x="114" y="4"/>
                  </a:lnTo>
                  <a:lnTo>
                    <a:pt x="113" y="7"/>
                  </a:lnTo>
                  <a:lnTo>
                    <a:pt x="110" y="15"/>
                  </a:lnTo>
                  <a:lnTo>
                    <a:pt x="106" y="28"/>
                  </a:lnTo>
                  <a:lnTo>
                    <a:pt x="101" y="45"/>
                  </a:lnTo>
                  <a:lnTo>
                    <a:pt x="94" y="66"/>
                  </a:lnTo>
                  <a:lnTo>
                    <a:pt x="88" y="90"/>
                  </a:lnTo>
                  <a:lnTo>
                    <a:pt x="80" y="116"/>
                  </a:lnTo>
                  <a:lnTo>
                    <a:pt x="73" y="145"/>
                  </a:lnTo>
                  <a:lnTo>
                    <a:pt x="65" y="174"/>
                  </a:lnTo>
                  <a:lnTo>
                    <a:pt x="57" y="205"/>
                  </a:lnTo>
                  <a:lnTo>
                    <a:pt x="49" y="236"/>
                  </a:lnTo>
                  <a:lnTo>
                    <a:pt x="42" y="266"/>
                  </a:lnTo>
                  <a:lnTo>
                    <a:pt x="35" y="295"/>
                  </a:lnTo>
                  <a:lnTo>
                    <a:pt x="29" y="323"/>
                  </a:lnTo>
                  <a:lnTo>
                    <a:pt x="25" y="348"/>
                  </a:lnTo>
                  <a:lnTo>
                    <a:pt x="22" y="372"/>
                  </a:lnTo>
                  <a:lnTo>
                    <a:pt x="0" y="338"/>
                  </a:lnTo>
                  <a:lnTo>
                    <a:pt x="12" y="292"/>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2" name="Freeform 74">
              <a:extLst>
                <a:ext uri="{FF2B5EF4-FFF2-40B4-BE49-F238E27FC236}">
                  <a16:creationId xmlns:a16="http://schemas.microsoft.com/office/drawing/2014/main" id="{C494CAF9-521D-7A4A-BD1D-26FBCA668748}"/>
                </a:ext>
              </a:extLst>
            </p:cNvPr>
            <p:cNvSpPr>
              <a:spLocks/>
            </p:cNvSpPr>
            <p:nvPr/>
          </p:nvSpPr>
          <p:spPr bwMode="auto">
            <a:xfrm>
              <a:off x="1020763" y="2897188"/>
              <a:ext cx="157162" cy="522287"/>
            </a:xfrm>
            <a:custGeom>
              <a:avLst/>
              <a:gdLst>
                <a:gd name="T0" fmla="*/ 23574 w 200"/>
                <a:gd name="T1" fmla="*/ 0 h 660"/>
                <a:gd name="T2" fmla="*/ 0 w 200"/>
                <a:gd name="T3" fmla="*/ 15827 h 660"/>
                <a:gd name="T4" fmla="*/ 7072 w 200"/>
                <a:gd name="T5" fmla="*/ 140859 h 660"/>
                <a:gd name="T6" fmla="*/ 88797 w 200"/>
                <a:gd name="T7" fmla="*/ 349774 h 660"/>
                <a:gd name="T8" fmla="*/ 95869 w 200"/>
                <a:gd name="T9" fmla="*/ 512791 h 660"/>
                <a:gd name="T10" fmla="*/ 151661 w 200"/>
                <a:gd name="T11" fmla="*/ 522287 h 660"/>
                <a:gd name="T12" fmla="*/ 157162 w 200"/>
                <a:gd name="T13" fmla="*/ 257187 h 660"/>
                <a:gd name="T14" fmla="*/ 143017 w 200"/>
                <a:gd name="T15" fmla="*/ 86256 h 660"/>
                <a:gd name="T16" fmla="*/ 113942 w 200"/>
                <a:gd name="T17" fmla="*/ 48272 h 660"/>
                <a:gd name="T18" fmla="*/ 76224 w 200"/>
                <a:gd name="T19" fmla="*/ 11870 h 660"/>
                <a:gd name="T20" fmla="*/ 23574 w 200"/>
                <a:gd name="T21" fmla="*/ 0 h 660"/>
                <a:gd name="T22" fmla="*/ 23574 w 200"/>
                <a:gd name="T23" fmla="*/ 0 h 6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0" h="660">
                  <a:moveTo>
                    <a:pt x="30" y="0"/>
                  </a:moveTo>
                  <a:lnTo>
                    <a:pt x="0" y="20"/>
                  </a:lnTo>
                  <a:lnTo>
                    <a:pt x="9" y="178"/>
                  </a:lnTo>
                  <a:lnTo>
                    <a:pt x="113" y="442"/>
                  </a:lnTo>
                  <a:lnTo>
                    <a:pt x="122" y="648"/>
                  </a:lnTo>
                  <a:lnTo>
                    <a:pt x="193" y="660"/>
                  </a:lnTo>
                  <a:lnTo>
                    <a:pt x="200" y="325"/>
                  </a:lnTo>
                  <a:lnTo>
                    <a:pt x="182" y="109"/>
                  </a:lnTo>
                  <a:lnTo>
                    <a:pt x="145" y="61"/>
                  </a:lnTo>
                  <a:lnTo>
                    <a:pt x="97" y="15"/>
                  </a:lnTo>
                  <a:lnTo>
                    <a:pt x="3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3" name="Freeform 75">
              <a:extLst>
                <a:ext uri="{FF2B5EF4-FFF2-40B4-BE49-F238E27FC236}">
                  <a16:creationId xmlns:a16="http://schemas.microsoft.com/office/drawing/2014/main" id="{BBE3D7B2-E7C9-6C42-8524-2CA4ECC0E074}"/>
                </a:ext>
              </a:extLst>
            </p:cNvPr>
            <p:cNvSpPr>
              <a:spLocks/>
            </p:cNvSpPr>
            <p:nvPr/>
          </p:nvSpPr>
          <p:spPr bwMode="auto">
            <a:xfrm>
              <a:off x="1082675" y="2976563"/>
              <a:ext cx="69850" cy="247650"/>
            </a:xfrm>
            <a:custGeom>
              <a:avLst/>
              <a:gdLst>
                <a:gd name="T0" fmla="*/ 0 w 87"/>
                <a:gd name="T1" fmla="*/ 27074 h 311"/>
                <a:gd name="T2" fmla="*/ 29706 w 87"/>
                <a:gd name="T3" fmla="*/ 0 h 311"/>
                <a:gd name="T4" fmla="*/ 65836 w 87"/>
                <a:gd name="T5" fmla="*/ 27871 h 311"/>
                <a:gd name="T6" fmla="*/ 69850 w 87"/>
                <a:gd name="T7" fmla="*/ 242076 h 311"/>
                <a:gd name="T8" fmla="*/ 52187 w 87"/>
                <a:gd name="T9" fmla="*/ 247650 h 311"/>
                <a:gd name="T10" fmla="*/ 52187 w 87"/>
                <a:gd name="T11" fmla="*/ 245261 h 311"/>
                <a:gd name="T12" fmla="*/ 52187 w 87"/>
                <a:gd name="T13" fmla="*/ 239687 h 311"/>
                <a:gd name="T14" fmla="*/ 52187 w 87"/>
                <a:gd name="T15" fmla="*/ 230131 h 311"/>
                <a:gd name="T16" fmla="*/ 52187 w 87"/>
                <a:gd name="T17" fmla="*/ 218983 h 311"/>
                <a:gd name="T18" fmla="*/ 52187 w 87"/>
                <a:gd name="T19" fmla="*/ 205446 h 311"/>
                <a:gd name="T20" fmla="*/ 52187 w 87"/>
                <a:gd name="T21" fmla="*/ 190316 h 311"/>
                <a:gd name="T22" fmla="*/ 52187 w 87"/>
                <a:gd name="T23" fmla="*/ 172798 h 311"/>
                <a:gd name="T24" fmla="*/ 52990 w 87"/>
                <a:gd name="T25" fmla="*/ 156075 h 311"/>
                <a:gd name="T26" fmla="*/ 52187 w 87"/>
                <a:gd name="T27" fmla="*/ 136964 h 311"/>
                <a:gd name="T28" fmla="*/ 52187 w 87"/>
                <a:gd name="T29" fmla="*/ 118649 h 311"/>
                <a:gd name="T30" fmla="*/ 51384 w 87"/>
                <a:gd name="T31" fmla="*/ 100334 h 311"/>
                <a:gd name="T32" fmla="*/ 50581 w 87"/>
                <a:gd name="T33" fmla="*/ 82815 h 311"/>
                <a:gd name="T34" fmla="*/ 49778 w 87"/>
                <a:gd name="T35" fmla="*/ 66093 h 311"/>
                <a:gd name="T36" fmla="*/ 48172 w 87"/>
                <a:gd name="T37" fmla="*/ 51760 h 311"/>
                <a:gd name="T38" fmla="*/ 46567 w 87"/>
                <a:gd name="T39" fmla="*/ 39019 h 311"/>
                <a:gd name="T40" fmla="*/ 44961 w 87"/>
                <a:gd name="T41" fmla="*/ 28667 h 311"/>
                <a:gd name="T42" fmla="*/ 29706 w 87"/>
                <a:gd name="T43" fmla="*/ 15926 h 311"/>
                <a:gd name="T44" fmla="*/ 0 w 87"/>
                <a:gd name="T45" fmla="*/ 27074 h 311"/>
                <a:gd name="T46" fmla="*/ 0 w 87"/>
                <a:gd name="T47" fmla="*/ 27074 h 3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7" h="311">
                  <a:moveTo>
                    <a:pt x="0" y="34"/>
                  </a:moveTo>
                  <a:lnTo>
                    <a:pt x="37" y="0"/>
                  </a:lnTo>
                  <a:lnTo>
                    <a:pt x="82" y="35"/>
                  </a:lnTo>
                  <a:lnTo>
                    <a:pt x="87" y="304"/>
                  </a:lnTo>
                  <a:lnTo>
                    <a:pt x="65" y="311"/>
                  </a:lnTo>
                  <a:lnTo>
                    <a:pt x="65" y="308"/>
                  </a:lnTo>
                  <a:lnTo>
                    <a:pt x="65" y="301"/>
                  </a:lnTo>
                  <a:lnTo>
                    <a:pt x="65" y="289"/>
                  </a:lnTo>
                  <a:lnTo>
                    <a:pt x="65" y="275"/>
                  </a:lnTo>
                  <a:lnTo>
                    <a:pt x="65" y="258"/>
                  </a:lnTo>
                  <a:lnTo>
                    <a:pt x="65" y="239"/>
                  </a:lnTo>
                  <a:lnTo>
                    <a:pt x="65" y="217"/>
                  </a:lnTo>
                  <a:lnTo>
                    <a:pt x="66" y="196"/>
                  </a:lnTo>
                  <a:lnTo>
                    <a:pt x="65" y="172"/>
                  </a:lnTo>
                  <a:lnTo>
                    <a:pt x="65" y="149"/>
                  </a:lnTo>
                  <a:lnTo>
                    <a:pt x="64" y="126"/>
                  </a:lnTo>
                  <a:lnTo>
                    <a:pt x="63" y="104"/>
                  </a:lnTo>
                  <a:lnTo>
                    <a:pt x="62" y="83"/>
                  </a:lnTo>
                  <a:lnTo>
                    <a:pt x="60" y="65"/>
                  </a:lnTo>
                  <a:lnTo>
                    <a:pt x="58" y="49"/>
                  </a:lnTo>
                  <a:lnTo>
                    <a:pt x="56" y="36"/>
                  </a:lnTo>
                  <a:lnTo>
                    <a:pt x="37" y="20"/>
                  </a:lnTo>
                  <a:lnTo>
                    <a:pt x="0" y="34"/>
                  </a:lnTo>
                  <a:close/>
                </a:path>
              </a:pathLst>
            </a:custGeom>
            <a:solidFill>
              <a:srgbClr val="CCA6FF"/>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4" name="Freeform 76">
              <a:extLst>
                <a:ext uri="{FF2B5EF4-FFF2-40B4-BE49-F238E27FC236}">
                  <a16:creationId xmlns:a16="http://schemas.microsoft.com/office/drawing/2014/main" id="{DD55EACF-71AE-2346-9287-83C1AACBADC8}"/>
                </a:ext>
              </a:extLst>
            </p:cNvPr>
            <p:cNvSpPr>
              <a:spLocks/>
            </p:cNvSpPr>
            <p:nvPr/>
          </p:nvSpPr>
          <p:spPr bwMode="auto">
            <a:xfrm>
              <a:off x="1184275" y="3503613"/>
              <a:ext cx="203200" cy="307975"/>
            </a:xfrm>
            <a:custGeom>
              <a:avLst/>
              <a:gdLst>
                <a:gd name="T0" fmla="*/ 37600 w 254"/>
                <a:gd name="T1" fmla="*/ 10292 h 389"/>
                <a:gd name="T2" fmla="*/ 82400 w 254"/>
                <a:gd name="T3" fmla="*/ 0 h 389"/>
                <a:gd name="T4" fmla="*/ 100800 w 254"/>
                <a:gd name="T5" fmla="*/ 42752 h 389"/>
                <a:gd name="T6" fmla="*/ 133600 w 254"/>
                <a:gd name="T7" fmla="*/ 30877 h 389"/>
                <a:gd name="T8" fmla="*/ 203200 w 254"/>
                <a:gd name="T9" fmla="*/ 236721 h 389"/>
                <a:gd name="T10" fmla="*/ 56000 w 254"/>
                <a:gd name="T11" fmla="*/ 307975 h 389"/>
                <a:gd name="T12" fmla="*/ 0 w 254"/>
                <a:gd name="T13" fmla="*/ 104506 h 389"/>
                <a:gd name="T14" fmla="*/ 80800 w 254"/>
                <a:gd name="T15" fmla="*/ 73629 h 389"/>
                <a:gd name="T16" fmla="*/ 72000 w 254"/>
                <a:gd name="T17" fmla="*/ 45127 h 389"/>
                <a:gd name="T18" fmla="*/ 29600 w 254"/>
                <a:gd name="T19" fmla="*/ 51461 h 389"/>
                <a:gd name="T20" fmla="*/ 37600 w 254"/>
                <a:gd name="T21" fmla="*/ 10292 h 389"/>
                <a:gd name="T22" fmla="*/ 37600 w 254"/>
                <a:gd name="T23" fmla="*/ 10292 h 3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4" h="389">
                  <a:moveTo>
                    <a:pt x="47" y="13"/>
                  </a:moveTo>
                  <a:lnTo>
                    <a:pt x="103" y="0"/>
                  </a:lnTo>
                  <a:lnTo>
                    <a:pt x="126" y="54"/>
                  </a:lnTo>
                  <a:lnTo>
                    <a:pt x="167" y="39"/>
                  </a:lnTo>
                  <a:lnTo>
                    <a:pt x="254" y="299"/>
                  </a:lnTo>
                  <a:lnTo>
                    <a:pt x="70" y="389"/>
                  </a:lnTo>
                  <a:lnTo>
                    <a:pt x="0" y="132"/>
                  </a:lnTo>
                  <a:lnTo>
                    <a:pt x="101" y="93"/>
                  </a:lnTo>
                  <a:lnTo>
                    <a:pt x="90" y="57"/>
                  </a:lnTo>
                  <a:lnTo>
                    <a:pt x="37" y="65"/>
                  </a:lnTo>
                  <a:lnTo>
                    <a:pt x="47" y="1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5" name="Freeform 77">
              <a:extLst>
                <a:ext uri="{FF2B5EF4-FFF2-40B4-BE49-F238E27FC236}">
                  <a16:creationId xmlns:a16="http://schemas.microsoft.com/office/drawing/2014/main" id="{D325C3BA-7128-B64F-91C6-D9138088E9B1}"/>
                </a:ext>
              </a:extLst>
            </p:cNvPr>
            <p:cNvSpPr>
              <a:spLocks/>
            </p:cNvSpPr>
            <p:nvPr/>
          </p:nvSpPr>
          <p:spPr bwMode="auto">
            <a:xfrm>
              <a:off x="1154113" y="3494088"/>
              <a:ext cx="88900" cy="104775"/>
            </a:xfrm>
            <a:custGeom>
              <a:avLst/>
              <a:gdLst>
                <a:gd name="T0" fmla="*/ 88900 w 113"/>
                <a:gd name="T1" fmla="*/ 57586 h 131"/>
                <a:gd name="T2" fmla="*/ 86540 w 113"/>
                <a:gd name="T3" fmla="*/ 86379 h 131"/>
                <a:gd name="T4" fmla="*/ 36189 w 113"/>
                <a:gd name="T5" fmla="*/ 104775 h 131"/>
                <a:gd name="T6" fmla="*/ 0 w 113"/>
                <a:gd name="T7" fmla="*/ 3999 h 131"/>
                <a:gd name="T8" fmla="*/ 60578 w 113"/>
                <a:gd name="T9" fmla="*/ 0 h 131"/>
                <a:gd name="T10" fmla="*/ 62938 w 113"/>
                <a:gd name="T11" fmla="*/ 38391 h 131"/>
                <a:gd name="T12" fmla="*/ 88900 w 113"/>
                <a:gd name="T13" fmla="*/ 57586 h 131"/>
                <a:gd name="T14" fmla="*/ 88900 w 113"/>
                <a:gd name="T15" fmla="*/ 57586 h 13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3" h="131">
                  <a:moveTo>
                    <a:pt x="113" y="72"/>
                  </a:moveTo>
                  <a:lnTo>
                    <a:pt x="110" y="108"/>
                  </a:lnTo>
                  <a:lnTo>
                    <a:pt x="46" y="131"/>
                  </a:lnTo>
                  <a:lnTo>
                    <a:pt x="0" y="5"/>
                  </a:lnTo>
                  <a:lnTo>
                    <a:pt x="77" y="0"/>
                  </a:lnTo>
                  <a:lnTo>
                    <a:pt x="80" y="48"/>
                  </a:lnTo>
                  <a:lnTo>
                    <a:pt x="113" y="72"/>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6" name="Freeform 78">
              <a:extLst>
                <a:ext uri="{FF2B5EF4-FFF2-40B4-BE49-F238E27FC236}">
                  <a16:creationId xmlns:a16="http://schemas.microsoft.com/office/drawing/2014/main" id="{FA066BE1-EA16-E44A-B641-29497D50A6EB}"/>
                </a:ext>
              </a:extLst>
            </p:cNvPr>
            <p:cNvSpPr>
              <a:spLocks/>
            </p:cNvSpPr>
            <p:nvPr/>
          </p:nvSpPr>
          <p:spPr bwMode="auto">
            <a:xfrm>
              <a:off x="1174750" y="3482975"/>
              <a:ext cx="68263" cy="84138"/>
            </a:xfrm>
            <a:custGeom>
              <a:avLst/>
              <a:gdLst>
                <a:gd name="T0" fmla="*/ 43367 w 85"/>
                <a:gd name="T1" fmla="*/ 6350 h 106"/>
                <a:gd name="T2" fmla="*/ 68263 w 85"/>
                <a:gd name="T3" fmla="*/ 69057 h 106"/>
                <a:gd name="T4" fmla="*/ 7228 w 85"/>
                <a:gd name="T5" fmla="*/ 84138 h 106"/>
                <a:gd name="T6" fmla="*/ 0 w 85"/>
                <a:gd name="T7" fmla="*/ 61119 h 106"/>
                <a:gd name="T8" fmla="*/ 29714 w 85"/>
                <a:gd name="T9" fmla="*/ 52388 h 106"/>
                <a:gd name="T10" fmla="*/ 29714 w 85"/>
                <a:gd name="T11" fmla="*/ 33338 h 106"/>
                <a:gd name="T12" fmla="*/ 18471 w 85"/>
                <a:gd name="T13" fmla="*/ 0 h 106"/>
                <a:gd name="T14" fmla="*/ 43367 w 85"/>
                <a:gd name="T15" fmla="*/ 6350 h 106"/>
                <a:gd name="T16" fmla="*/ 43367 w 85"/>
                <a:gd name="T17" fmla="*/ 6350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106">
                  <a:moveTo>
                    <a:pt x="54" y="8"/>
                  </a:moveTo>
                  <a:lnTo>
                    <a:pt x="85" y="87"/>
                  </a:lnTo>
                  <a:lnTo>
                    <a:pt x="9" y="106"/>
                  </a:lnTo>
                  <a:lnTo>
                    <a:pt x="0" y="77"/>
                  </a:lnTo>
                  <a:lnTo>
                    <a:pt x="37" y="66"/>
                  </a:lnTo>
                  <a:lnTo>
                    <a:pt x="37" y="42"/>
                  </a:lnTo>
                  <a:lnTo>
                    <a:pt x="23" y="0"/>
                  </a:lnTo>
                  <a:lnTo>
                    <a:pt x="54" y="8"/>
                  </a:lnTo>
                  <a:close/>
                </a:path>
              </a:pathLst>
            </a:custGeom>
            <a:solidFill>
              <a:srgbClr val="BF6633"/>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7" name="Freeform 79">
              <a:extLst>
                <a:ext uri="{FF2B5EF4-FFF2-40B4-BE49-F238E27FC236}">
                  <a16:creationId xmlns:a16="http://schemas.microsoft.com/office/drawing/2014/main" id="{8BFAE229-5AD7-9B42-8E6A-C7E058ACD5DF}"/>
                </a:ext>
              </a:extLst>
            </p:cNvPr>
            <p:cNvSpPr>
              <a:spLocks/>
            </p:cNvSpPr>
            <p:nvPr/>
          </p:nvSpPr>
          <p:spPr bwMode="auto">
            <a:xfrm>
              <a:off x="1135063" y="3346450"/>
              <a:ext cx="73025" cy="163513"/>
            </a:xfrm>
            <a:custGeom>
              <a:avLst/>
              <a:gdLst>
                <a:gd name="T0" fmla="*/ 67528 w 93"/>
                <a:gd name="T1" fmla="*/ 157224 h 208"/>
                <a:gd name="T2" fmla="*/ 51039 w 93"/>
                <a:gd name="T3" fmla="*/ 163513 h 208"/>
                <a:gd name="T4" fmla="*/ 25127 w 93"/>
                <a:gd name="T5" fmla="*/ 163513 h 208"/>
                <a:gd name="T6" fmla="*/ 0 w 93"/>
                <a:gd name="T7" fmla="*/ 80184 h 208"/>
                <a:gd name="T8" fmla="*/ 36120 w 93"/>
                <a:gd name="T9" fmla="*/ 0 h 208"/>
                <a:gd name="T10" fmla="*/ 73025 w 93"/>
                <a:gd name="T11" fmla="*/ 114774 h 208"/>
                <a:gd name="T12" fmla="*/ 67528 w 93"/>
                <a:gd name="T13" fmla="*/ 157224 h 208"/>
                <a:gd name="T14" fmla="*/ 67528 w 93"/>
                <a:gd name="T15" fmla="*/ 157224 h 2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08">
                  <a:moveTo>
                    <a:pt x="86" y="200"/>
                  </a:moveTo>
                  <a:lnTo>
                    <a:pt x="65" y="208"/>
                  </a:lnTo>
                  <a:lnTo>
                    <a:pt x="32" y="208"/>
                  </a:lnTo>
                  <a:lnTo>
                    <a:pt x="0" y="102"/>
                  </a:lnTo>
                  <a:lnTo>
                    <a:pt x="46" y="0"/>
                  </a:lnTo>
                  <a:lnTo>
                    <a:pt x="93" y="146"/>
                  </a:lnTo>
                  <a:lnTo>
                    <a:pt x="86" y="200"/>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8" name="Freeform 80">
              <a:extLst>
                <a:ext uri="{FF2B5EF4-FFF2-40B4-BE49-F238E27FC236}">
                  <a16:creationId xmlns:a16="http://schemas.microsoft.com/office/drawing/2014/main" id="{379CD24F-F7B7-0045-B4E7-5AB7A5A89FF3}"/>
                </a:ext>
              </a:extLst>
            </p:cNvPr>
            <p:cNvSpPr>
              <a:spLocks/>
            </p:cNvSpPr>
            <p:nvPr/>
          </p:nvSpPr>
          <p:spPr bwMode="auto">
            <a:xfrm>
              <a:off x="1155700" y="3290888"/>
              <a:ext cx="73025" cy="212725"/>
            </a:xfrm>
            <a:custGeom>
              <a:avLst/>
              <a:gdLst>
                <a:gd name="T0" fmla="*/ 46328 w 93"/>
                <a:gd name="T1" fmla="*/ 18909 h 270"/>
                <a:gd name="T2" fmla="*/ 32979 w 93"/>
                <a:gd name="T3" fmla="*/ 70120 h 270"/>
                <a:gd name="T4" fmla="*/ 73025 w 93"/>
                <a:gd name="T5" fmla="*/ 193816 h 270"/>
                <a:gd name="T6" fmla="*/ 47113 w 93"/>
                <a:gd name="T7" fmla="*/ 212725 h 270"/>
                <a:gd name="T8" fmla="*/ 3926 w 93"/>
                <a:gd name="T9" fmla="*/ 70120 h 270"/>
                <a:gd name="T10" fmla="*/ 0 w 93"/>
                <a:gd name="T11" fmla="*/ 0 h 270"/>
                <a:gd name="T12" fmla="*/ 46328 w 93"/>
                <a:gd name="T13" fmla="*/ 18909 h 270"/>
                <a:gd name="T14" fmla="*/ 46328 w 93"/>
                <a:gd name="T15" fmla="*/ 18909 h 2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3" h="270">
                  <a:moveTo>
                    <a:pt x="59" y="24"/>
                  </a:moveTo>
                  <a:lnTo>
                    <a:pt x="42" y="89"/>
                  </a:lnTo>
                  <a:lnTo>
                    <a:pt x="93" y="246"/>
                  </a:lnTo>
                  <a:lnTo>
                    <a:pt x="60" y="270"/>
                  </a:lnTo>
                  <a:lnTo>
                    <a:pt x="5" y="89"/>
                  </a:lnTo>
                  <a:lnTo>
                    <a:pt x="0" y="0"/>
                  </a:lnTo>
                  <a:lnTo>
                    <a:pt x="59" y="24"/>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49" name="Freeform 81">
              <a:extLst>
                <a:ext uri="{FF2B5EF4-FFF2-40B4-BE49-F238E27FC236}">
                  <a16:creationId xmlns:a16="http://schemas.microsoft.com/office/drawing/2014/main" id="{7313903B-F631-DB4F-AAC6-84E448AFDD4B}"/>
                </a:ext>
              </a:extLst>
            </p:cNvPr>
            <p:cNvSpPr>
              <a:spLocks/>
            </p:cNvSpPr>
            <p:nvPr/>
          </p:nvSpPr>
          <p:spPr bwMode="auto">
            <a:xfrm>
              <a:off x="974725" y="3417888"/>
              <a:ext cx="290513" cy="471487"/>
            </a:xfrm>
            <a:custGeom>
              <a:avLst/>
              <a:gdLst>
                <a:gd name="T0" fmla="*/ 173038 w 366"/>
                <a:gd name="T1" fmla="*/ 17492 h 593"/>
                <a:gd name="T2" fmla="*/ 290513 w 366"/>
                <a:gd name="T3" fmla="*/ 409470 h 593"/>
                <a:gd name="T4" fmla="*/ 227013 w 366"/>
                <a:gd name="T5" fmla="*/ 438888 h 593"/>
                <a:gd name="T6" fmla="*/ 100806 w 366"/>
                <a:gd name="T7" fmla="*/ 471487 h 593"/>
                <a:gd name="T8" fmla="*/ 55563 w 366"/>
                <a:gd name="T9" fmla="*/ 471487 h 593"/>
                <a:gd name="T10" fmla="*/ 0 w 366"/>
                <a:gd name="T11" fmla="*/ 438888 h 593"/>
                <a:gd name="T12" fmla="*/ 13494 w 366"/>
                <a:gd name="T13" fmla="*/ 117673 h 593"/>
                <a:gd name="T14" fmla="*/ 145257 w 366"/>
                <a:gd name="T15" fmla="*/ 0 h 593"/>
                <a:gd name="T16" fmla="*/ 173038 w 366"/>
                <a:gd name="T17" fmla="*/ 17492 h 593"/>
                <a:gd name="T18" fmla="*/ 173038 w 366"/>
                <a:gd name="T19" fmla="*/ 17492 h 5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6" h="593">
                  <a:moveTo>
                    <a:pt x="218" y="22"/>
                  </a:moveTo>
                  <a:lnTo>
                    <a:pt x="366" y="515"/>
                  </a:lnTo>
                  <a:lnTo>
                    <a:pt x="286" y="552"/>
                  </a:lnTo>
                  <a:lnTo>
                    <a:pt x="127" y="593"/>
                  </a:lnTo>
                  <a:lnTo>
                    <a:pt x="70" y="593"/>
                  </a:lnTo>
                  <a:lnTo>
                    <a:pt x="0" y="552"/>
                  </a:lnTo>
                  <a:lnTo>
                    <a:pt x="17" y="148"/>
                  </a:lnTo>
                  <a:lnTo>
                    <a:pt x="183" y="0"/>
                  </a:lnTo>
                  <a:lnTo>
                    <a:pt x="218" y="22"/>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0" name="Freeform 82">
              <a:extLst>
                <a:ext uri="{FF2B5EF4-FFF2-40B4-BE49-F238E27FC236}">
                  <a16:creationId xmlns:a16="http://schemas.microsoft.com/office/drawing/2014/main" id="{B51E969B-FF7F-6440-AD47-317A14A8B6F3}"/>
                </a:ext>
              </a:extLst>
            </p:cNvPr>
            <p:cNvSpPr>
              <a:spLocks/>
            </p:cNvSpPr>
            <p:nvPr/>
          </p:nvSpPr>
          <p:spPr bwMode="auto">
            <a:xfrm>
              <a:off x="885825" y="3482975"/>
              <a:ext cx="215900" cy="409575"/>
            </a:xfrm>
            <a:custGeom>
              <a:avLst/>
              <a:gdLst>
                <a:gd name="T0" fmla="*/ 215900 w 272"/>
                <a:gd name="T1" fmla="*/ 16637 h 517"/>
                <a:gd name="T2" fmla="*/ 143669 w 272"/>
                <a:gd name="T3" fmla="*/ 45948 h 517"/>
                <a:gd name="T4" fmla="*/ 141288 w 272"/>
                <a:gd name="T5" fmla="*/ 289158 h 517"/>
                <a:gd name="T6" fmla="*/ 165894 w 272"/>
                <a:gd name="T7" fmla="*/ 311340 h 517"/>
                <a:gd name="T8" fmla="*/ 143669 w 272"/>
                <a:gd name="T9" fmla="*/ 337483 h 517"/>
                <a:gd name="T10" fmla="*/ 143669 w 272"/>
                <a:gd name="T11" fmla="*/ 405614 h 517"/>
                <a:gd name="T12" fmla="*/ 71438 w 272"/>
                <a:gd name="T13" fmla="*/ 409575 h 517"/>
                <a:gd name="T14" fmla="*/ 0 w 272"/>
                <a:gd name="T15" fmla="*/ 396107 h 517"/>
                <a:gd name="T16" fmla="*/ 40481 w 272"/>
                <a:gd name="T17" fmla="*/ 2377 h 517"/>
                <a:gd name="T18" fmla="*/ 194469 w 272"/>
                <a:gd name="T19" fmla="*/ 0 h 517"/>
                <a:gd name="T20" fmla="*/ 215900 w 272"/>
                <a:gd name="T21" fmla="*/ 16637 h 517"/>
                <a:gd name="T22" fmla="*/ 215900 w 272"/>
                <a:gd name="T23" fmla="*/ 16637 h 5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2" h="517">
                  <a:moveTo>
                    <a:pt x="272" y="21"/>
                  </a:moveTo>
                  <a:lnTo>
                    <a:pt x="181" y="58"/>
                  </a:lnTo>
                  <a:lnTo>
                    <a:pt x="178" y="365"/>
                  </a:lnTo>
                  <a:lnTo>
                    <a:pt x="209" y="393"/>
                  </a:lnTo>
                  <a:lnTo>
                    <a:pt x="181" y="426"/>
                  </a:lnTo>
                  <a:lnTo>
                    <a:pt x="181" y="512"/>
                  </a:lnTo>
                  <a:lnTo>
                    <a:pt x="90" y="517"/>
                  </a:lnTo>
                  <a:lnTo>
                    <a:pt x="0" y="500"/>
                  </a:lnTo>
                  <a:lnTo>
                    <a:pt x="51" y="3"/>
                  </a:lnTo>
                  <a:lnTo>
                    <a:pt x="245" y="0"/>
                  </a:lnTo>
                  <a:lnTo>
                    <a:pt x="272" y="21"/>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1" name="Freeform 83">
              <a:extLst>
                <a:ext uri="{FF2B5EF4-FFF2-40B4-BE49-F238E27FC236}">
                  <a16:creationId xmlns:a16="http://schemas.microsoft.com/office/drawing/2014/main" id="{F3265227-1871-DA4B-8348-6A04249CEA06}"/>
                </a:ext>
              </a:extLst>
            </p:cNvPr>
            <p:cNvSpPr>
              <a:spLocks/>
            </p:cNvSpPr>
            <p:nvPr/>
          </p:nvSpPr>
          <p:spPr bwMode="auto">
            <a:xfrm>
              <a:off x="1141413" y="3300413"/>
              <a:ext cx="33337" cy="107950"/>
            </a:xfrm>
            <a:custGeom>
              <a:avLst/>
              <a:gdLst>
                <a:gd name="T0" fmla="*/ 10079 w 43"/>
                <a:gd name="T1" fmla="*/ 19050 h 136"/>
                <a:gd name="T2" fmla="*/ 0 w 43"/>
                <a:gd name="T3" fmla="*/ 107950 h 136"/>
                <a:gd name="T4" fmla="*/ 11629 w 43"/>
                <a:gd name="T5" fmla="*/ 107950 h 136"/>
                <a:gd name="T6" fmla="*/ 33337 w 43"/>
                <a:gd name="T7" fmla="*/ 21431 h 136"/>
                <a:gd name="T8" fmla="*/ 13180 w 43"/>
                <a:gd name="T9" fmla="*/ 0 h 136"/>
                <a:gd name="T10" fmla="*/ 10079 w 43"/>
                <a:gd name="T11" fmla="*/ 19050 h 136"/>
                <a:gd name="T12" fmla="*/ 10079 w 43"/>
                <a:gd name="T13" fmla="*/ 19050 h 1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 h="136">
                  <a:moveTo>
                    <a:pt x="13" y="24"/>
                  </a:moveTo>
                  <a:lnTo>
                    <a:pt x="0" y="136"/>
                  </a:lnTo>
                  <a:lnTo>
                    <a:pt x="15" y="136"/>
                  </a:lnTo>
                  <a:lnTo>
                    <a:pt x="43" y="27"/>
                  </a:lnTo>
                  <a:lnTo>
                    <a:pt x="17" y="0"/>
                  </a:lnTo>
                  <a:lnTo>
                    <a:pt x="13" y="24"/>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2" name="Freeform 84">
              <a:extLst>
                <a:ext uri="{FF2B5EF4-FFF2-40B4-BE49-F238E27FC236}">
                  <a16:creationId xmlns:a16="http://schemas.microsoft.com/office/drawing/2014/main" id="{94AFAB81-782E-B145-844C-646F1EE31D3A}"/>
                </a:ext>
              </a:extLst>
            </p:cNvPr>
            <p:cNvSpPr>
              <a:spLocks/>
            </p:cNvSpPr>
            <p:nvPr/>
          </p:nvSpPr>
          <p:spPr bwMode="auto">
            <a:xfrm>
              <a:off x="1119188" y="3400425"/>
              <a:ext cx="34925" cy="34925"/>
            </a:xfrm>
            <a:custGeom>
              <a:avLst/>
              <a:gdLst>
                <a:gd name="T0" fmla="*/ 4061 w 43"/>
                <a:gd name="T1" fmla="*/ 0 h 44"/>
                <a:gd name="T2" fmla="*/ 34925 w 43"/>
                <a:gd name="T3" fmla="*/ 3969 h 44"/>
                <a:gd name="T4" fmla="*/ 28427 w 43"/>
                <a:gd name="T5" fmla="*/ 34925 h 44"/>
                <a:gd name="T6" fmla="*/ 0 w 43"/>
                <a:gd name="T7" fmla="*/ 33338 h 44"/>
                <a:gd name="T8" fmla="*/ 4061 w 43"/>
                <a:gd name="T9" fmla="*/ 0 h 44"/>
                <a:gd name="T10" fmla="*/ 4061 w 43"/>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44">
                  <a:moveTo>
                    <a:pt x="5" y="0"/>
                  </a:moveTo>
                  <a:lnTo>
                    <a:pt x="43" y="5"/>
                  </a:lnTo>
                  <a:lnTo>
                    <a:pt x="35" y="44"/>
                  </a:lnTo>
                  <a:lnTo>
                    <a:pt x="0" y="42"/>
                  </a:lnTo>
                  <a:lnTo>
                    <a:pt x="5"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3" name="Freeform 85">
              <a:extLst>
                <a:ext uri="{FF2B5EF4-FFF2-40B4-BE49-F238E27FC236}">
                  <a16:creationId xmlns:a16="http://schemas.microsoft.com/office/drawing/2014/main" id="{6264121D-A85B-9442-94E9-A773D57F0836}"/>
                </a:ext>
              </a:extLst>
            </p:cNvPr>
            <p:cNvSpPr>
              <a:spLocks/>
            </p:cNvSpPr>
            <p:nvPr/>
          </p:nvSpPr>
          <p:spPr bwMode="auto">
            <a:xfrm>
              <a:off x="966788" y="3303588"/>
              <a:ext cx="168275" cy="203200"/>
            </a:xfrm>
            <a:custGeom>
              <a:avLst/>
              <a:gdLst>
                <a:gd name="T0" fmla="*/ 168275 w 212"/>
                <a:gd name="T1" fmla="*/ 55132 h 258"/>
                <a:gd name="T2" fmla="*/ 167481 w 212"/>
                <a:gd name="T3" fmla="*/ 55919 h 258"/>
                <a:gd name="T4" fmla="*/ 167481 w 212"/>
                <a:gd name="T5" fmla="*/ 59070 h 258"/>
                <a:gd name="T6" fmla="*/ 167481 w 212"/>
                <a:gd name="T7" fmla="*/ 63008 h 258"/>
                <a:gd name="T8" fmla="*/ 167481 w 212"/>
                <a:gd name="T9" fmla="*/ 69309 h 258"/>
                <a:gd name="T10" fmla="*/ 166688 w 212"/>
                <a:gd name="T11" fmla="*/ 76397 h 258"/>
                <a:gd name="T12" fmla="*/ 166688 w 212"/>
                <a:gd name="T13" fmla="*/ 85060 h 258"/>
                <a:gd name="T14" fmla="*/ 165894 w 212"/>
                <a:gd name="T15" fmla="*/ 93724 h 258"/>
                <a:gd name="T16" fmla="*/ 165100 w 212"/>
                <a:gd name="T17" fmla="*/ 104750 h 258"/>
                <a:gd name="T18" fmla="*/ 162719 w 212"/>
                <a:gd name="T19" fmla="*/ 114989 h 258"/>
                <a:gd name="T20" fmla="*/ 160338 w 212"/>
                <a:gd name="T21" fmla="*/ 126016 h 258"/>
                <a:gd name="T22" fmla="*/ 157956 w 212"/>
                <a:gd name="T23" fmla="*/ 137829 h 258"/>
                <a:gd name="T24" fmla="*/ 155575 w 212"/>
                <a:gd name="T25" fmla="*/ 149643 h 258"/>
                <a:gd name="T26" fmla="*/ 150813 w 212"/>
                <a:gd name="T27" fmla="*/ 160670 h 258"/>
                <a:gd name="T28" fmla="*/ 146050 w 212"/>
                <a:gd name="T29" fmla="*/ 172484 h 258"/>
                <a:gd name="T30" fmla="*/ 140494 w 212"/>
                <a:gd name="T31" fmla="*/ 182722 h 258"/>
                <a:gd name="T32" fmla="*/ 134938 w 212"/>
                <a:gd name="T33" fmla="*/ 194536 h 258"/>
                <a:gd name="T34" fmla="*/ 30163 w 212"/>
                <a:gd name="T35" fmla="*/ 203200 h 258"/>
                <a:gd name="T36" fmla="*/ 0 w 212"/>
                <a:gd name="T37" fmla="*/ 140192 h 258"/>
                <a:gd name="T38" fmla="*/ 3969 w 212"/>
                <a:gd name="T39" fmla="*/ 25203 h 258"/>
                <a:gd name="T40" fmla="*/ 53975 w 212"/>
                <a:gd name="T41" fmla="*/ 0 h 258"/>
                <a:gd name="T42" fmla="*/ 138906 w 212"/>
                <a:gd name="T43" fmla="*/ 29929 h 258"/>
                <a:gd name="T44" fmla="*/ 168275 w 212"/>
                <a:gd name="T45" fmla="*/ 55132 h 258"/>
                <a:gd name="T46" fmla="*/ 168275 w 212"/>
                <a:gd name="T47" fmla="*/ 55132 h 2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258">
                  <a:moveTo>
                    <a:pt x="212" y="70"/>
                  </a:moveTo>
                  <a:lnTo>
                    <a:pt x="211" y="71"/>
                  </a:lnTo>
                  <a:lnTo>
                    <a:pt x="211" y="75"/>
                  </a:lnTo>
                  <a:lnTo>
                    <a:pt x="211" y="80"/>
                  </a:lnTo>
                  <a:lnTo>
                    <a:pt x="211" y="88"/>
                  </a:lnTo>
                  <a:lnTo>
                    <a:pt x="210" y="97"/>
                  </a:lnTo>
                  <a:lnTo>
                    <a:pt x="210" y="108"/>
                  </a:lnTo>
                  <a:lnTo>
                    <a:pt x="209" y="119"/>
                  </a:lnTo>
                  <a:lnTo>
                    <a:pt x="208" y="133"/>
                  </a:lnTo>
                  <a:lnTo>
                    <a:pt x="205" y="146"/>
                  </a:lnTo>
                  <a:lnTo>
                    <a:pt x="202" y="160"/>
                  </a:lnTo>
                  <a:lnTo>
                    <a:pt x="199" y="175"/>
                  </a:lnTo>
                  <a:lnTo>
                    <a:pt x="196" y="190"/>
                  </a:lnTo>
                  <a:lnTo>
                    <a:pt x="190" y="204"/>
                  </a:lnTo>
                  <a:lnTo>
                    <a:pt x="184" y="219"/>
                  </a:lnTo>
                  <a:lnTo>
                    <a:pt x="177" y="232"/>
                  </a:lnTo>
                  <a:lnTo>
                    <a:pt x="170" y="247"/>
                  </a:lnTo>
                  <a:lnTo>
                    <a:pt x="38" y="258"/>
                  </a:lnTo>
                  <a:lnTo>
                    <a:pt x="0" y="178"/>
                  </a:lnTo>
                  <a:lnTo>
                    <a:pt x="5" y="32"/>
                  </a:lnTo>
                  <a:lnTo>
                    <a:pt x="68" y="0"/>
                  </a:lnTo>
                  <a:lnTo>
                    <a:pt x="175" y="38"/>
                  </a:lnTo>
                  <a:lnTo>
                    <a:pt x="212" y="7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4" name="Freeform 86">
              <a:extLst>
                <a:ext uri="{FF2B5EF4-FFF2-40B4-BE49-F238E27FC236}">
                  <a16:creationId xmlns:a16="http://schemas.microsoft.com/office/drawing/2014/main" id="{1D48281C-E8DC-AB46-9296-C3921BBFD48F}"/>
                </a:ext>
              </a:extLst>
            </p:cNvPr>
            <p:cNvSpPr>
              <a:spLocks/>
            </p:cNvSpPr>
            <p:nvPr/>
          </p:nvSpPr>
          <p:spPr bwMode="auto">
            <a:xfrm>
              <a:off x="1135063" y="2944813"/>
              <a:ext cx="87312" cy="295275"/>
            </a:xfrm>
            <a:custGeom>
              <a:avLst/>
              <a:gdLst>
                <a:gd name="T0" fmla="*/ 0 w 110"/>
                <a:gd name="T1" fmla="*/ 0 h 372"/>
                <a:gd name="T2" fmla="*/ 0 w 110"/>
                <a:gd name="T3" fmla="*/ 2381 h 372"/>
                <a:gd name="T4" fmla="*/ 794 w 110"/>
                <a:gd name="T5" fmla="*/ 8731 h 372"/>
                <a:gd name="T6" fmla="*/ 1587 w 110"/>
                <a:gd name="T7" fmla="*/ 19050 h 372"/>
                <a:gd name="T8" fmla="*/ 3175 w 110"/>
                <a:gd name="T9" fmla="*/ 34131 h 372"/>
                <a:gd name="T10" fmla="*/ 3969 w 110"/>
                <a:gd name="T11" fmla="*/ 50800 h 372"/>
                <a:gd name="T12" fmla="*/ 6350 w 110"/>
                <a:gd name="T13" fmla="*/ 69850 h 372"/>
                <a:gd name="T14" fmla="*/ 7937 w 110"/>
                <a:gd name="T15" fmla="*/ 92075 h 372"/>
                <a:gd name="T16" fmla="*/ 9525 w 110"/>
                <a:gd name="T17" fmla="*/ 115094 h 372"/>
                <a:gd name="T18" fmla="*/ 10319 w 110"/>
                <a:gd name="T19" fmla="*/ 138906 h 372"/>
                <a:gd name="T20" fmla="*/ 11906 w 110"/>
                <a:gd name="T21" fmla="*/ 162719 h 372"/>
                <a:gd name="T22" fmla="*/ 12700 w 110"/>
                <a:gd name="T23" fmla="*/ 186531 h 372"/>
                <a:gd name="T24" fmla="*/ 13494 w 110"/>
                <a:gd name="T25" fmla="*/ 210344 h 372"/>
                <a:gd name="T26" fmla="*/ 12700 w 110"/>
                <a:gd name="T27" fmla="*/ 231775 h 372"/>
                <a:gd name="T28" fmla="*/ 11112 w 110"/>
                <a:gd name="T29" fmla="*/ 251619 h 372"/>
                <a:gd name="T30" fmla="*/ 9525 w 110"/>
                <a:gd name="T31" fmla="*/ 271463 h 372"/>
                <a:gd name="T32" fmla="*/ 7144 w 110"/>
                <a:gd name="T33" fmla="*/ 287338 h 372"/>
                <a:gd name="T34" fmla="*/ 40481 w 110"/>
                <a:gd name="T35" fmla="*/ 295275 h 372"/>
                <a:gd name="T36" fmla="*/ 50006 w 110"/>
                <a:gd name="T37" fmla="*/ 289719 h 372"/>
                <a:gd name="T38" fmla="*/ 69850 w 110"/>
                <a:gd name="T39" fmla="*/ 277813 h 372"/>
                <a:gd name="T40" fmla="*/ 87312 w 110"/>
                <a:gd name="T41" fmla="*/ 73025 h 372"/>
                <a:gd name="T42" fmla="*/ 0 w 110"/>
                <a:gd name="T43" fmla="*/ 0 h 372"/>
                <a:gd name="T44" fmla="*/ 0 w 110"/>
                <a:gd name="T45" fmla="*/ 0 h 3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10" h="372">
                  <a:moveTo>
                    <a:pt x="0" y="0"/>
                  </a:moveTo>
                  <a:lnTo>
                    <a:pt x="0" y="3"/>
                  </a:lnTo>
                  <a:lnTo>
                    <a:pt x="1" y="11"/>
                  </a:lnTo>
                  <a:lnTo>
                    <a:pt x="2" y="24"/>
                  </a:lnTo>
                  <a:lnTo>
                    <a:pt x="4" y="43"/>
                  </a:lnTo>
                  <a:lnTo>
                    <a:pt x="5" y="64"/>
                  </a:lnTo>
                  <a:lnTo>
                    <a:pt x="8" y="88"/>
                  </a:lnTo>
                  <a:lnTo>
                    <a:pt x="10" y="116"/>
                  </a:lnTo>
                  <a:lnTo>
                    <a:pt x="12" y="145"/>
                  </a:lnTo>
                  <a:lnTo>
                    <a:pt x="13" y="175"/>
                  </a:lnTo>
                  <a:lnTo>
                    <a:pt x="15" y="205"/>
                  </a:lnTo>
                  <a:lnTo>
                    <a:pt x="16" y="235"/>
                  </a:lnTo>
                  <a:lnTo>
                    <a:pt x="17" y="265"/>
                  </a:lnTo>
                  <a:lnTo>
                    <a:pt x="16" y="292"/>
                  </a:lnTo>
                  <a:lnTo>
                    <a:pt x="14" y="317"/>
                  </a:lnTo>
                  <a:lnTo>
                    <a:pt x="12" y="342"/>
                  </a:lnTo>
                  <a:lnTo>
                    <a:pt x="9" y="362"/>
                  </a:lnTo>
                  <a:lnTo>
                    <a:pt x="51" y="372"/>
                  </a:lnTo>
                  <a:lnTo>
                    <a:pt x="63" y="365"/>
                  </a:lnTo>
                  <a:lnTo>
                    <a:pt x="88" y="350"/>
                  </a:lnTo>
                  <a:lnTo>
                    <a:pt x="110" y="92"/>
                  </a:lnTo>
                  <a:lnTo>
                    <a:pt x="0" y="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5" name="Freeform 87">
              <a:extLst>
                <a:ext uri="{FF2B5EF4-FFF2-40B4-BE49-F238E27FC236}">
                  <a16:creationId xmlns:a16="http://schemas.microsoft.com/office/drawing/2014/main" id="{447F36CC-2C55-504D-AA39-C55A8839AFD3}"/>
                </a:ext>
              </a:extLst>
            </p:cNvPr>
            <p:cNvSpPr>
              <a:spLocks/>
            </p:cNvSpPr>
            <p:nvPr/>
          </p:nvSpPr>
          <p:spPr bwMode="auto">
            <a:xfrm>
              <a:off x="1157288" y="3017838"/>
              <a:ext cx="19050" cy="215900"/>
            </a:xfrm>
            <a:custGeom>
              <a:avLst/>
              <a:gdLst>
                <a:gd name="T0" fmla="*/ 0 w 25"/>
                <a:gd name="T1" fmla="*/ 208782 h 273"/>
                <a:gd name="T2" fmla="*/ 15240 w 25"/>
                <a:gd name="T3" fmla="*/ 0 h 273"/>
                <a:gd name="T4" fmla="*/ 15240 w 25"/>
                <a:gd name="T5" fmla="*/ 1582 h 273"/>
                <a:gd name="T6" fmla="*/ 15240 w 25"/>
                <a:gd name="T7" fmla="*/ 3954 h 273"/>
                <a:gd name="T8" fmla="*/ 16002 w 25"/>
                <a:gd name="T9" fmla="*/ 7908 h 273"/>
                <a:gd name="T10" fmla="*/ 16764 w 25"/>
                <a:gd name="T11" fmla="*/ 13444 h 273"/>
                <a:gd name="T12" fmla="*/ 17526 w 25"/>
                <a:gd name="T13" fmla="*/ 20562 h 273"/>
                <a:gd name="T14" fmla="*/ 17526 w 25"/>
                <a:gd name="T15" fmla="*/ 30052 h 273"/>
                <a:gd name="T16" fmla="*/ 18288 w 25"/>
                <a:gd name="T17" fmla="*/ 41124 h 273"/>
                <a:gd name="T18" fmla="*/ 18288 w 25"/>
                <a:gd name="T19" fmla="*/ 54568 h 273"/>
                <a:gd name="T20" fmla="*/ 19050 w 25"/>
                <a:gd name="T21" fmla="*/ 69594 h 273"/>
                <a:gd name="T22" fmla="*/ 18288 w 25"/>
                <a:gd name="T23" fmla="*/ 86993 h 273"/>
                <a:gd name="T24" fmla="*/ 18288 w 25"/>
                <a:gd name="T25" fmla="*/ 107555 h 273"/>
                <a:gd name="T26" fmla="*/ 17526 w 25"/>
                <a:gd name="T27" fmla="*/ 128907 h 273"/>
                <a:gd name="T28" fmla="*/ 16002 w 25"/>
                <a:gd name="T29" fmla="*/ 155005 h 273"/>
                <a:gd name="T30" fmla="*/ 14478 w 25"/>
                <a:gd name="T31" fmla="*/ 183475 h 273"/>
                <a:gd name="T32" fmla="*/ 12954 w 25"/>
                <a:gd name="T33" fmla="*/ 215900 h 273"/>
                <a:gd name="T34" fmla="*/ 0 w 25"/>
                <a:gd name="T35" fmla="*/ 208782 h 273"/>
                <a:gd name="T36" fmla="*/ 0 w 25"/>
                <a:gd name="T37" fmla="*/ 208782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273">
                  <a:moveTo>
                    <a:pt x="0" y="264"/>
                  </a:moveTo>
                  <a:lnTo>
                    <a:pt x="20" y="0"/>
                  </a:lnTo>
                  <a:lnTo>
                    <a:pt x="20" y="2"/>
                  </a:lnTo>
                  <a:lnTo>
                    <a:pt x="20" y="5"/>
                  </a:lnTo>
                  <a:lnTo>
                    <a:pt x="21" y="10"/>
                  </a:lnTo>
                  <a:lnTo>
                    <a:pt x="22" y="17"/>
                  </a:lnTo>
                  <a:lnTo>
                    <a:pt x="23" y="26"/>
                  </a:lnTo>
                  <a:lnTo>
                    <a:pt x="23" y="38"/>
                  </a:lnTo>
                  <a:lnTo>
                    <a:pt x="24" y="52"/>
                  </a:lnTo>
                  <a:lnTo>
                    <a:pt x="24" y="69"/>
                  </a:lnTo>
                  <a:lnTo>
                    <a:pt x="25" y="88"/>
                  </a:lnTo>
                  <a:lnTo>
                    <a:pt x="24" y="110"/>
                  </a:lnTo>
                  <a:lnTo>
                    <a:pt x="24" y="136"/>
                  </a:lnTo>
                  <a:lnTo>
                    <a:pt x="23" y="163"/>
                  </a:lnTo>
                  <a:lnTo>
                    <a:pt x="21" y="196"/>
                  </a:lnTo>
                  <a:lnTo>
                    <a:pt x="19" y="232"/>
                  </a:lnTo>
                  <a:lnTo>
                    <a:pt x="17" y="273"/>
                  </a:lnTo>
                  <a:lnTo>
                    <a:pt x="0" y="264"/>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6" name="Freeform 88">
              <a:extLst>
                <a:ext uri="{FF2B5EF4-FFF2-40B4-BE49-F238E27FC236}">
                  <a16:creationId xmlns:a16="http://schemas.microsoft.com/office/drawing/2014/main" id="{AE3306E4-73C0-E141-8356-2CAFDCCBE144}"/>
                </a:ext>
              </a:extLst>
            </p:cNvPr>
            <p:cNvSpPr>
              <a:spLocks/>
            </p:cNvSpPr>
            <p:nvPr/>
          </p:nvSpPr>
          <p:spPr bwMode="auto">
            <a:xfrm>
              <a:off x="1066800" y="2638425"/>
              <a:ext cx="157163" cy="317500"/>
            </a:xfrm>
            <a:custGeom>
              <a:avLst/>
              <a:gdLst>
                <a:gd name="T0" fmla="*/ 119063 w 198"/>
                <a:gd name="T1" fmla="*/ 242094 h 400"/>
                <a:gd name="T2" fmla="*/ 157163 w 198"/>
                <a:gd name="T3" fmla="*/ 31750 h 400"/>
                <a:gd name="T4" fmla="*/ 123825 w 198"/>
                <a:gd name="T5" fmla="*/ 0 h 400"/>
                <a:gd name="T6" fmla="*/ 69056 w 198"/>
                <a:gd name="T7" fmla="*/ 3969 h 400"/>
                <a:gd name="T8" fmla="*/ 7144 w 198"/>
                <a:gd name="T9" fmla="*/ 204788 h 400"/>
                <a:gd name="T10" fmla="*/ 0 w 198"/>
                <a:gd name="T11" fmla="*/ 269081 h 400"/>
                <a:gd name="T12" fmla="*/ 11906 w 198"/>
                <a:gd name="T13" fmla="*/ 295275 h 400"/>
                <a:gd name="T14" fmla="*/ 51594 w 198"/>
                <a:gd name="T15" fmla="*/ 317500 h 400"/>
                <a:gd name="T16" fmla="*/ 67469 w 198"/>
                <a:gd name="T17" fmla="*/ 306388 h 400"/>
                <a:gd name="T18" fmla="*/ 57150 w 198"/>
                <a:gd name="T19" fmla="*/ 246856 h 400"/>
                <a:gd name="T20" fmla="*/ 92869 w 198"/>
                <a:gd name="T21" fmla="*/ 251619 h 400"/>
                <a:gd name="T22" fmla="*/ 119063 w 198"/>
                <a:gd name="T23" fmla="*/ 242094 h 400"/>
                <a:gd name="T24" fmla="*/ 119063 w 198"/>
                <a:gd name="T25" fmla="*/ 242094 h 4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 h="400">
                  <a:moveTo>
                    <a:pt x="150" y="305"/>
                  </a:moveTo>
                  <a:lnTo>
                    <a:pt x="198" y="40"/>
                  </a:lnTo>
                  <a:lnTo>
                    <a:pt x="156" y="0"/>
                  </a:lnTo>
                  <a:lnTo>
                    <a:pt x="87" y="5"/>
                  </a:lnTo>
                  <a:lnTo>
                    <a:pt x="9" y="258"/>
                  </a:lnTo>
                  <a:lnTo>
                    <a:pt x="0" y="339"/>
                  </a:lnTo>
                  <a:lnTo>
                    <a:pt x="15" y="372"/>
                  </a:lnTo>
                  <a:lnTo>
                    <a:pt x="65" y="400"/>
                  </a:lnTo>
                  <a:lnTo>
                    <a:pt x="85" y="386"/>
                  </a:lnTo>
                  <a:lnTo>
                    <a:pt x="72" y="311"/>
                  </a:lnTo>
                  <a:lnTo>
                    <a:pt x="117" y="317"/>
                  </a:lnTo>
                  <a:lnTo>
                    <a:pt x="150" y="305"/>
                  </a:lnTo>
                  <a:close/>
                </a:path>
              </a:pathLst>
            </a:custGeom>
            <a:solidFill>
              <a:srgbClr val="B34D1A"/>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7" name="Freeform 89">
              <a:extLst>
                <a:ext uri="{FF2B5EF4-FFF2-40B4-BE49-F238E27FC236}">
                  <a16:creationId xmlns:a16="http://schemas.microsoft.com/office/drawing/2014/main" id="{55AB8541-9A81-6948-B618-030E5B1E29E2}"/>
                </a:ext>
              </a:extLst>
            </p:cNvPr>
            <p:cNvSpPr>
              <a:spLocks/>
            </p:cNvSpPr>
            <p:nvPr/>
          </p:nvSpPr>
          <p:spPr bwMode="auto">
            <a:xfrm>
              <a:off x="1011238" y="2651125"/>
              <a:ext cx="174625" cy="282575"/>
            </a:xfrm>
            <a:custGeom>
              <a:avLst/>
              <a:gdLst>
                <a:gd name="T0" fmla="*/ 150130 w 221"/>
                <a:gd name="T1" fmla="*/ 796 h 355"/>
                <a:gd name="T2" fmla="*/ 146179 w 221"/>
                <a:gd name="T3" fmla="*/ 9552 h 355"/>
                <a:gd name="T4" fmla="*/ 140648 w 221"/>
                <a:gd name="T5" fmla="*/ 24676 h 355"/>
                <a:gd name="T6" fmla="*/ 134327 w 221"/>
                <a:gd name="T7" fmla="*/ 44575 h 355"/>
                <a:gd name="T8" fmla="*/ 129586 w 221"/>
                <a:gd name="T9" fmla="*/ 67659 h 355"/>
                <a:gd name="T10" fmla="*/ 126425 w 221"/>
                <a:gd name="T11" fmla="*/ 90742 h 355"/>
                <a:gd name="T12" fmla="*/ 128796 w 221"/>
                <a:gd name="T13" fmla="*/ 112234 h 355"/>
                <a:gd name="T14" fmla="*/ 136697 w 221"/>
                <a:gd name="T15" fmla="*/ 129746 h 355"/>
                <a:gd name="T16" fmla="*/ 142229 w 221"/>
                <a:gd name="T17" fmla="*/ 136910 h 355"/>
                <a:gd name="T18" fmla="*/ 137488 w 221"/>
                <a:gd name="T19" fmla="*/ 137706 h 355"/>
                <a:gd name="T20" fmla="*/ 130376 w 221"/>
                <a:gd name="T21" fmla="*/ 141685 h 355"/>
                <a:gd name="T22" fmla="*/ 122475 w 221"/>
                <a:gd name="T23" fmla="*/ 148053 h 355"/>
                <a:gd name="T24" fmla="*/ 114573 w 221"/>
                <a:gd name="T25" fmla="*/ 156013 h 355"/>
                <a:gd name="T26" fmla="*/ 107462 w 221"/>
                <a:gd name="T27" fmla="*/ 166361 h 355"/>
                <a:gd name="T28" fmla="*/ 103511 w 221"/>
                <a:gd name="T29" fmla="*/ 180689 h 355"/>
                <a:gd name="T30" fmla="*/ 104301 w 221"/>
                <a:gd name="T31" fmla="*/ 197405 h 355"/>
                <a:gd name="T32" fmla="*/ 108252 w 221"/>
                <a:gd name="T33" fmla="*/ 208548 h 355"/>
                <a:gd name="T34" fmla="*/ 113783 w 221"/>
                <a:gd name="T35" fmla="*/ 210936 h 355"/>
                <a:gd name="T36" fmla="*/ 121684 w 221"/>
                <a:gd name="T37" fmla="*/ 214916 h 355"/>
                <a:gd name="T38" fmla="*/ 131166 w 221"/>
                <a:gd name="T39" fmla="*/ 219692 h 355"/>
                <a:gd name="T40" fmla="*/ 141438 w 221"/>
                <a:gd name="T41" fmla="*/ 222876 h 355"/>
                <a:gd name="T42" fmla="*/ 153291 w 221"/>
                <a:gd name="T43" fmla="*/ 226856 h 355"/>
                <a:gd name="T44" fmla="*/ 164353 w 221"/>
                <a:gd name="T45" fmla="*/ 229244 h 355"/>
                <a:gd name="T46" fmla="*/ 174625 w 221"/>
                <a:gd name="T47" fmla="*/ 229244 h 355"/>
                <a:gd name="T48" fmla="*/ 160402 w 221"/>
                <a:gd name="T49" fmla="*/ 248348 h 355"/>
                <a:gd name="T50" fmla="*/ 155661 w 221"/>
                <a:gd name="T51" fmla="*/ 246756 h 355"/>
                <a:gd name="T52" fmla="*/ 148550 w 221"/>
                <a:gd name="T53" fmla="*/ 245960 h 355"/>
                <a:gd name="T54" fmla="*/ 139858 w 221"/>
                <a:gd name="T55" fmla="*/ 243572 h 355"/>
                <a:gd name="T56" fmla="*/ 128796 w 221"/>
                <a:gd name="T57" fmla="*/ 240388 h 355"/>
                <a:gd name="T58" fmla="*/ 116943 w 221"/>
                <a:gd name="T59" fmla="*/ 236408 h 355"/>
                <a:gd name="T60" fmla="*/ 104301 w 221"/>
                <a:gd name="T61" fmla="*/ 232428 h 355"/>
                <a:gd name="T62" fmla="*/ 92449 w 221"/>
                <a:gd name="T63" fmla="*/ 226060 h 355"/>
                <a:gd name="T64" fmla="*/ 85337 w 221"/>
                <a:gd name="T65" fmla="*/ 224468 h 355"/>
                <a:gd name="T66" fmla="*/ 79806 w 221"/>
                <a:gd name="T67" fmla="*/ 229244 h 355"/>
                <a:gd name="T68" fmla="*/ 75855 w 221"/>
                <a:gd name="T69" fmla="*/ 234816 h 355"/>
                <a:gd name="T70" fmla="*/ 71904 w 221"/>
                <a:gd name="T71" fmla="*/ 242776 h 355"/>
                <a:gd name="T72" fmla="*/ 68744 w 221"/>
                <a:gd name="T73" fmla="*/ 252328 h 355"/>
                <a:gd name="T74" fmla="*/ 66373 w 221"/>
                <a:gd name="T75" fmla="*/ 262675 h 355"/>
                <a:gd name="T76" fmla="*/ 66373 w 221"/>
                <a:gd name="T77" fmla="*/ 274615 h 355"/>
                <a:gd name="T78" fmla="*/ 32396 w 221"/>
                <a:gd name="T79" fmla="*/ 245164 h 355"/>
                <a:gd name="T80" fmla="*/ 0 w 221"/>
                <a:gd name="T81" fmla="*/ 111438 h 355"/>
                <a:gd name="T82" fmla="*/ 150920 w 221"/>
                <a:gd name="T83" fmla="*/ 0 h 35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 h="355">
                  <a:moveTo>
                    <a:pt x="191" y="0"/>
                  </a:moveTo>
                  <a:lnTo>
                    <a:pt x="190" y="1"/>
                  </a:lnTo>
                  <a:lnTo>
                    <a:pt x="188" y="5"/>
                  </a:lnTo>
                  <a:lnTo>
                    <a:pt x="185" y="12"/>
                  </a:lnTo>
                  <a:lnTo>
                    <a:pt x="182" y="21"/>
                  </a:lnTo>
                  <a:lnTo>
                    <a:pt x="178" y="31"/>
                  </a:lnTo>
                  <a:lnTo>
                    <a:pt x="174" y="43"/>
                  </a:lnTo>
                  <a:lnTo>
                    <a:pt x="170" y="56"/>
                  </a:lnTo>
                  <a:lnTo>
                    <a:pt x="167" y="71"/>
                  </a:lnTo>
                  <a:lnTo>
                    <a:pt x="164" y="85"/>
                  </a:lnTo>
                  <a:lnTo>
                    <a:pt x="161" y="100"/>
                  </a:lnTo>
                  <a:lnTo>
                    <a:pt x="160" y="114"/>
                  </a:lnTo>
                  <a:lnTo>
                    <a:pt x="161" y="128"/>
                  </a:lnTo>
                  <a:lnTo>
                    <a:pt x="163" y="141"/>
                  </a:lnTo>
                  <a:lnTo>
                    <a:pt x="167" y="153"/>
                  </a:lnTo>
                  <a:lnTo>
                    <a:pt x="173" y="163"/>
                  </a:lnTo>
                  <a:lnTo>
                    <a:pt x="181" y="172"/>
                  </a:lnTo>
                  <a:lnTo>
                    <a:pt x="180" y="172"/>
                  </a:lnTo>
                  <a:lnTo>
                    <a:pt x="178" y="172"/>
                  </a:lnTo>
                  <a:lnTo>
                    <a:pt x="174" y="173"/>
                  </a:lnTo>
                  <a:lnTo>
                    <a:pt x="170" y="177"/>
                  </a:lnTo>
                  <a:lnTo>
                    <a:pt x="165" y="178"/>
                  </a:lnTo>
                  <a:lnTo>
                    <a:pt x="160" y="182"/>
                  </a:lnTo>
                  <a:lnTo>
                    <a:pt x="155" y="186"/>
                  </a:lnTo>
                  <a:lnTo>
                    <a:pt x="150" y="191"/>
                  </a:lnTo>
                  <a:lnTo>
                    <a:pt x="145" y="196"/>
                  </a:lnTo>
                  <a:lnTo>
                    <a:pt x="140" y="202"/>
                  </a:lnTo>
                  <a:lnTo>
                    <a:pt x="136" y="209"/>
                  </a:lnTo>
                  <a:lnTo>
                    <a:pt x="133" y="218"/>
                  </a:lnTo>
                  <a:lnTo>
                    <a:pt x="131" y="227"/>
                  </a:lnTo>
                  <a:lnTo>
                    <a:pt x="131" y="237"/>
                  </a:lnTo>
                  <a:lnTo>
                    <a:pt x="132" y="248"/>
                  </a:lnTo>
                  <a:lnTo>
                    <a:pt x="136" y="261"/>
                  </a:lnTo>
                  <a:lnTo>
                    <a:pt x="137" y="262"/>
                  </a:lnTo>
                  <a:lnTo>
                    <a:pt x="140" y="263"/>
                  </a:lnTo>
                  <a:lnTo>
                    <a:pt x="144" y="265"/>
                  </a:lnTo>
                  <a:lnTo>
                    <a:pt x="148" y="267"/>
                  </a:lnTo>
                  <a:lnTo>
                    <a:pt x="154" y="270"/>
                  </a:lnTo>
                  <a:lnTo>
                    <a:pt x="160" y="272"/>
                  </a:lnTo>
                  <a:lnTo>
                    <a:pt x="166" y="276"/>
                  </a:lnTo>
                  <a:lnTo>
                    <a:pt x="173" y="278"/>
                  </a:lnTo>
                  <a:lnTo>
                    <a:pt x="179" y="280"/>
                  </a:lnTo>
                  <a:lnTo>
                    <a:pt x="186" y="282"/>
                  </a:lnTo>
                  <a:lnTo>
                    <a:pt x="194" y="285"/>
                  </a:lnTo>
                  <a:lnTo>
                    <a:pt x="201" y="286"/>
                  </a:lnTo>
                  <a:lnTo>
                    <a:pt x="208" y="288"/>
                  </a:lnTo>
                  <a:lnTo>
                    <a:pt x="214" y="288"/>
                  </a:lnTo>
                  <a:lnTo>
                    <a:pt x="221" y="288"/>
                  </a:lnTo>
                  <a:lnTo>
                    <a:pt x="204" y="312"/>
                  </a:lnTo>
                  <a:lnTo>
                    <a:pt x="203" y="312"/>
                  </a:lnTo>
                  <a:lnTo>
                    <a:pt x="201" y="312"/>
                  </a:lnTo>
                  <a:lnTo>
                    <a:pt x="197" y="310"/>
                  </a:lnTo>
                  <a:lnTo>
                    <a:pt x="193" y="310"/>
                  </a:lnTo>
                  <a:lnTo>
                    <a:pt x="188" y="309"/>
                  </a:lnTo>
                  <a:lnTo>
                    <a:pt x="183" y="308"/>
                  </a:lnTo>
                  <a:lnTo>
                    <a:pt x="177" y="306"/>
                  </a:lnTo>
                  <a:lnTo>
                    <a:pt x="170" y="305"/>
                  </a:lnTo>
                  <a:lnTo>
                    <a:pt x="163" y="302"/>
                  </a:lnTo>
                  <a:lnTo>
                    <a:pt x="156" y="300"/>
                  </a:lnTo>
                  <a:lnTo>
                    <a:pt x="148" y="297"/>
                  </a:lnTo>
                  <a:lnTo>
                    <a:pt x="140" y="295"/>
                  </a:lnTo>
                  <a:lnTo>
                    <a:pt x="132" y="292"/>
                  </a:lnTo>
                  <a:lnTo>
                    <a:pt x="124" y="288"/>
                  </a:lnTo>
                  <a:lnTo>
                    <a:pt x="117" y="284"/>
                  </a:lnTo>
                  <a:lnTo>
                    <a:pt x="110" y="281"/>
                  </a:lnTo>
                  <a:lnTo>
                    <a:pt x="108" y="282"/>
                  </a:lnTo>
                  <a:lnTo>
                    <a:pt x="104" y="285"/>
                  </a:lnTo>
                  <a:lnTo>
                    <a:pt x="101" y="288"/>
                  </a:lnTo>
                  <a:lnTo>
                    <a:pt x="99" y="292"/>
                  </a:lnTo>
                  <a:lnTo>
                    <a:pt x="96" y="295"/>
                  </a:lnTo>
                  <a:lnTo>
                    <a:pt x="94" y="300"/>
                  </a:lnTo>
                  <a:lnTo>
                    <a:pt x="91" y="305"/>
                  </a:lnTo>
                  <a:lnTo>
                    <a:pt x="89" y="310"/>
                  </a:lnTo>
                  <a:lnTo>
                    <a:pt x="87" y="317"/>
                  </a:lnTo>
                  <a:lnTo>
                    <a:pt x="86" y="323"/>
                  </a:lnTo>
                  <a:lnTo>
                    <a:pt x="84" y="330"/>
                  </a:lnTo>
                  <a:lnTo>
                    <a:pt x="84" y="337"/>
                  </a:lnTo>
                  <a:lnTo>
                    <a:pt x="84" y="345"/>
                  </a:lnTo>
                  <a:lnTo>
                    <a:pt x="86" y="355"/>
                  </a:lnTo>
                  <a:lnTo>
                    <a:pt x="41" y="308"/>
                  </a:lnTo>
                  <a:lnTo>
                    <a:pt x="50" y="231"/>
                  </a:lnTo>
                  <a:lnTo>
                    <a:pt x="0" y="140"/>
                  </a:lnTo>
                  <a:lnTo>
                    <a:pt x="4" y="64"/>
                  </a:lnTo>
                  <a:lnTo>
                    <a:pt x="191" y="0"/>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8" name="Freeform 90">
              <a:extLst>
                <a:ext uri="{FF2B5EF4-FFF2-40B4-BE49-F238E27FC236}">
                  <a16:creationId xmlns:a16="http://schemas.microsoft.com/office/drawing/2014/main" id="{33D67842-99AF-FD40-848F-DBA8A81786F1}"/>
                </a:ext>
              </a:extLst>
            </p:cNvPr>
            <p:cNvSpPr>
              <a:spLocks/>
            </p:cNvSpPr>
            <p:nvPr/>
          </p:nvSpPr>
          <p:spPr bwMode="auto">
            <a:xfrm>
              <a:off x="1155700" y="3244850"/>
              <a:ext cx="182563" cy="95250"/>
            </a:xfrm>
            <a:custGeom>
              <a:avLst/>
              <a:gdLst>
                <a:gd name="T0" fmla="*/ 21247 w 232"/>
                <a:gd name="T1" fmla="*/ 27445 h 118"/>
                <a:gd name="T2" fmla="*/ 84986 w 232"/>
                <a:gd name="T3" fmla="*/ 27445 h 118"/>
                <a:gd name="T4" fmla="*/ 121184 w 232"/>
                <a:gd name="T5" fmla="*/ 0 h 118"/>
                <a:gd name="T6" fmla="*/ 138496 w 232"/>
                <a:gd name="T7" fmla="*/ 29059 h 118"/>
                <a:gd name="T8" fmla="*/ 182563 w 232"/>
                <a:gd name="T9" fmla="*/ 80720 h 118"/>
                <a:gd name="T10" fmla="*/ 151087 w 232"/>
                <a:gd name="T11" fmla="*/ 95250 h 118"/>
                <a:gd name="T12" fmla="*/ 124332 w 232"/>
                <a:gd name="T13" fmla="*/ 94443 h 118"/>
                <a:gd name="T14" fmla="*/ 78691 w 232"/>
                <a:gd name="T15" fmla="*/ 83142 h 118"/>
                <a:gd name="T16" fmla="*/ 0 w 232"/>
                <a:gd name="T17" fmla="*/ 55697 h 118"/>
                <a:gd name="T18" fmla="*/ 21247 w 232"/>
                <a:gd name="T19" fmla="*/ 27445 h 118"/>
                <a:gd name="T20" fmla="*/ 21247 w 232"/>
                <a:gd name="T21" fmla="*/ 27445 h 1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2" h="118">
                  <a:moveTo>
                    <a:pt x="27" y="34"/>
                  </a:moveTo>
                  <a:lnTo>
                    <a:pt x="108" y="34"/>
                  </a:lnTo>
                  <a:lnTo>
                    <a:pt x="154" y="0"/>
                  </a:lnTo>
                  <a:lnTo>
                    <a:pt x="176" y="36"/>
                  </a:lnTo>
                  <a:lnTo>
                    <a:pt x="232" y="100"/>
                  </a:lnTo>
                  <a:lnTo>
                    <a:pt x="192" y="118"/>
                  </a:lnTo>
                  <a:lnTo>
                    <a:pt x="158" y="117"/>
                  </a:lnTo>
                  <a:lnTo>
                    <a:pt x="100" y="103"/>
                  </a:lnTo>
                  <a:lnTo>
                    <a:pt x="0" y="69"/>
                  </a:lnTo>
                  <a:lnTo>
                    <a:pt x="27" y="34"/>
                  </a:lnTo>
                  <a:close/>
                </a:path>
              </a:pathLst>
            </a:custGeom>
            <a:solidFill>
              <a:srgbClr val="8F29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59" name="Freeform 91">
              <a:extLst>
                <a:ext uri="{FF2B5EF4-FFF2-40B4-BE49-F238E27FC236}">
                  <a16:creationId xmlns:a16="http://schemas.microsoft.com/office/drawing/2014/main" id="{1DC1728D-55B6-B547-B4FB-22D4F8B33B51}"/>
                </a:ext>
              </a:extLst>
            </p:cNvPr>
            <p:cNvSpPr>
              <a:spLocks/>
            </p:cNvSpPr>
            <p:nvPr/>
          </p:nvSpPr>
          <p:spPr bwMode="auto">
            <a:xfrm>
              <a:off x="884238" y="2992438"/>
              <a:ext cx="292100" cy="350837"/>
            </a:xfrm>
            <a:custGeom>
              <a:avLst/>
              <a:gdLst>
                <a:gd name="T0" fmla="*/ 0 w 368"/>
                <a:gd name="T1" fmla="*/ 12729 h 441"/>
                <a:gd name="T2" fmla="*/ 91281 w 368"/>
                <a:gd name="T3" fmla="*/ 284806 h 441"/>
                <a:gd name="T4" fmla="*/ 259556 w 368"/>
                <a:gd name="T5" fmla="*/ 350837 h 441"/>
                <a:gd name="T6" fmla="*/ 281781 w 368"/>
                <a:gd name="T7" fmla="*/ 319811 h 441"/>
                <a:gd name="T8" fmla="*/ 292100 w 368"/>
                <a:gd name="T9" fmla="*/ 295944 h 441"/>
                <a:gd name="T10" fmla="*/ 234950 w 368"/>
                <a:gd name="T11" fmla="*/ 224345 h 441"/>
                <a:gd name="T12" fmla="*/ 226219 w 368"/>
                <a:gd name="T13" fmla="*/ 182976 h 441"/>
                <a:gd name="T14" fmla="*/ 155575 w 368"/>
                <a:gd name="T15" fmla="*/ 38982 h 441"/>
                <a:gd name="T16" fmla="*/ 58738 w 368"/>
                <a:gd name="T17" fmla="*/ 0 h 441"/>
                <a:gd name="T18" fmla="*/ 0 w 368"/>
                <a:gd name="T19" fmla="*/ 12729 h 441"/>
                <a:gd name="T20" fmla="*/ 0 w 368"/>
                <a:gd name="T21" fmla="*/ 12729 h 4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8" h="441">
                  <a:moveTo>
                    <a:pt x="0" y="16"/>
                  </a:moveTo>
                  <a:lnTo>
                    <a:pt x="115" y="358"/>
                  </a:lnTo>
                  <a:lnTo>
                    <a:pt x="327" y="441"/>
                  </a:lnTo>
                  <a:lnTo>
                    <a:pt x="355" y="402"/>
                  </a:lnTo>
                  <a:lnTo>
                    <a:pt x="368" y="372"/>
                  </a:lnTo>
                  <a:lnTo>
                    <a:pt x="296" y="282"/>
                  </a:lnTo>
                  <a:lnTo>
                    <a:pt x="285" y="230"/>
                  </a:lnTo>
                  <a:lnTo>
                    <a:pt x="196" y="49"/>
                  </a:lnTo>
                  <a:lnTo>
                    <a:pt x="74" y="0"/>
                  </a:lnTo>
                  <a:lnTo>
                    <a:pt x="0" y="16"/>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60" name="Freeform 92">
              <a:extLst>
                <a:ext uri="{FF2B5EF4-FFF2-40B4-BE49-F238E27FC236}">
                  <a16:creationId xmlns:a16="http://schemas.microsoft.com/office/drawing/2014/main" id="{B59F63AE-D517-1647-A55B-3E30D260B7BF}"/>
                </a:ext>
              </a:extLst>
            </p:cNvPr>
            <p:cNvSpPr>
              <a:spLocks/>
            </p:cNvSpPr>
            <p:nvPr/>
          </p:nvSpPr>
          <p:spPr bwMode="auto">
            <a:xfrm>
              <a:off x="981075" y="2595563"/>
              <a:ext cx="242888" cy="249237"/>
            </a:xfrm>
            <a:custGeom>
              <a:avLst/>
              <a:gdLst>
                <a:gd name="T0" fmla="*/ 241306 w 307"/>
                <a:gd name="T1" fmla="*/ 74140 h 316"/>
                <a:gd name="T2" fmla="*/ 232603 w 307"/>
                <a:gd name="T3" fmla="*/ 70985 h 316"/>
                <a:gd name="T4" fmla="*/ 218362 w 307"/>
                <a:gd name="T5" fmla="*/ 67042 h 316"/>
                <a:gd name="T6" fmla="*/ 198583 w 307"/>
                <a:gd name="T7" fmla="*/ 65464 h 316"/>
                <a:gd name="T8" fmla="*/ 177221 w 307"/>
                <a:gd name="T9" fmla="*/ 67830 h 316"/>
                <a:gd name="T10" fmla="*/ 155860 w 307"/>
                <a:gd name="T11" fmla="*/ 78872 h 316"/>
                <a:gd name="T12" fmla="*/ 136872 w 307"/>
                <a:gd name="T13" fmla="*/ 99379 h 316"/>
                <a:gd name="T14" fmla="*/ 122631 w 307"/>
                <a:gd name="T15" fmla="*/ 132506 h 316"/>
                <a:gd name="T16" fmla="*/ 96522 w 307"/>
                <a:gd name="T17" fmla="*/ 151435 h 316"/>
                <a:gd name="T18" fmla="*/ 94149 w 307"/>
                <a:gd name="T19" fmla="*/ 145125 h 316"/>
                <a:gd name="T20" fmla="*/ 91775 w 307"/>
                <a:gd name="T21" fmla="*/ 140393 h 316"/>
                <a:gd name="T22" fmla="*/ 88611 w 307"/>
                <a:gd name="T23" fmla="*/ 135661 h 316"/>
                <a:gd name="T24" fmla="*/ 82281 w 307"/>
                <a:gd name="T25" fmla="*/ 132506 h 316"/>
                <a:gd name="T26" fmla="*/ 75952 w 307"/>
                <a:gd name="T27" fmla="*/ 131717 h 316"/>
                <a:gd name="T28" fmla="*/ 66458 w 307"/>
                <a:gd name="T29" fmla="*/ 134872 h 316"/>
                <a:gd name="T30" fmla="*/ 56173 w 307"/>
                <a:gd name="T31" fmla="*/ 143548 h 316"/>
                <a:gd name="T32" fmla="*/ 46679 w 307"/>
                <a:gd name="T33" fmla="*/ 153801 h 316"/>
                <a:gd name="T34" fmla="*/ 44305 w 307"/>
                <a:gd name="T35" fmla="*/ 164055 h 316"/>
                <a:gd name="T36" fmla="*/ 46679 w 307"/>
                <a:gd name="T37" fmla="*/ 172731 h 316"/>
                <a:gd name="T38" fmla="*/ 53008 w 307"/>
                <a:gd name="T39" fmla="*/ 180618 h 316"/>
                <a:gd name="T40" fmla="*/ 59337 w 307"/>
                <a:gd name="T41" fmla="*/ 186928 h 316"/>
                <a:gd name="T42" fmla="*/ 66458 w 307"/>
                <a:gd name="T43" fmla="*/ 192449 h 316"/>
                <a:gd name="T44" fmla="*/ 71996 w 307"/>
                <a:gd name="T45" fmla="*/ 196392 h 316"/>
                <a:gd name="T46" fmla="*/ 73578 w 307"/>
                <a:gd name="T47" fmla="*/ 197181 h 316"/>
                <a:gd name="T48" fmla="*/ 68040 w 307"/>
                <a:gd name="T49" fmla="*/ 248448 h 316"/>
                <a:gd name="T50" fmla="*/ 59337 w 307"/>
                <a:gd name="T51" fmla="*/ 242927 h 316"/>
                <a:gd name="T52" fmla="*/ 43514 w 307"/>
                <a:gd name="T53" fmla="*/ 231885 h 316"/>
                <a:gd name="T54" fmla="*/ 28482 w 307"/>
                <a:gd name="T55" fmla="*/ 216111 h 316"/>
                <a:gd name="T56" fmla="*/ 13450 w 307"/>
                <a:gd name="T57" fmla="*/ 194815 h 316"/>
                <a:gd name="T58" fmla="*/ 3165 w 307"/>
                <a:gd name="T59" fmla="*/ 166421 h 316"/>
                <a:gd name="T60" fmla="*/ 0 w 307"/>
                <a:gd name="T61" fmla="*/ 132506 h 316"/>
                <a:gd name="T62" fmla="*/ 9494 w 307"/>
                <a:gd name="T63" fmla="*/ 93070 h 316"/>
                <a:gd name="T64" fmla="*/ 30855 w 307"/>
                <a:gd name="T65" fmla="*/ 49690 h 316"/>
                <a:gd name="T66" fmla="*/ 59337 w 307"/>
                <a:gd name="T67" fmla="*/ 19718 h 316"/>
                <a:gd name="T68" fmla="*/ 90193 w 307"/>
                <a:gd name="T69" fmla="*/ 4732 h 316"/>
                <a:gd name="T70" fmla="*/ 122631 w 307"/>
                <a:gd name="T71" fmla="*/ 0 h 316"/>
                <a:gd name="T72" fmla="*/ 152695 w 307"/>
                <a:gd name="T73" fmla="*/ 2366 h 316"/>
                <a:gd name="T74" fmla="*/ 178804 w 307"/>
                <a:gd name="T75" fmla="*/ 9465 h 316"/>
                <a:gd name="T76" fmla="*/ 199374 w 307"/>
                <a:gd name="T77" fmla="*/ 16563 h 316"/>
                <a:gd name="T78" fmla="*/ 210450 w 307"/>
                <a:gd name="T79" fmla="*/ 22084 h 316"/>
                <a:gd name="T80" fmla="*/ 213615 w 307"/>
                <a:gd name="T81" fmla="*/ 23662 h 316"/>
                <a:gd name="T82" fmla="*/ 219153 w 307"/>
                <a:gd name="T83" fmla="*/ 28394 h 316"/>
                <a:gd name="T84" fmla="*/ 224691 w 307"/>
                <a:gd name="T85" fmla="*/ 33915 h 316"/>
                <a:gd name="T86" fmla="*/ 231021 w 307"/>
                <a:gd name="T87" fmla="*/ 40225 h 316"/>
                <a:gd name="T88" fmla="*/ 236559 w 307"/>
                <a:gd name="T89" fmla="*/ 48112 h 316"/>
                <a:gd name="T90" fmla="*/ 240515 w 307"/>
                <a:gd name="T91" fmla="*/ 58366 h 316"/>
                <a:gd name="T92" fmla="*/ 242888 w 307"/>
                <a:gd name="T93" fmla="*/ 69408 h 316"/>
                <a:gd name="T94" fmla="*/ 242888 w 307"/>
                <a:gd name="T95" fmla="*/ 74929 h 3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7" h="316">
                  <a:moveTo>
                    <a:pt x="307" y="95"/>
                  </a:moveTo>
                  <a:lnTo>
                    <a:pt x="305" y="94"/>
                  </a:lnTo>
                  <a:lnTo>
                    <a:pt x="301" y="92"/>
                  </a:lnTo>
                  <a:lnTo>
                    <a:pt x="294" y="90"/>
                  </a:lnTo>
                  <a:lnTo>
                    <a:pt x="286" y="88"/>
                  </a:lnTo>
                  <a:lnTo>
                    <a:pt x="276" y="85"/>
                  </a:lnTo>
                  <a:lnTo>
                    <a:pt x="264" y="84"/>
                  </a:lnTo>
                  <a:lnTo>
                    <a:pt x="251" y="83"/>
                  </a:lnTo>
                  <a:lnTo>
                    <a:pt x="239" y="84"/>
                  </a:lnTo>
                  <a:lnTo>
                    <a:pt x="224" y="86"/>
                  </a:lnTo>
                  <a:lnTo>
                    <a:pt x="211" y="92"/>
                  </a:lnTo>
                  <a:lnTo>
                    <a:pt x="197" y="100"/>
                  </a:lnTo>
                  <a:lnTo>
                    <a:pt x="185" y="111"/>
                  </a:lnTo>
                  <a:lnTo>
                    <a:pt x="173" y="126"/>
                  </a:lnTo>
                  <a:lnTo>
                    <a:pt x="163" y="144"/>
                  </a:lnTo>
                  <a:lnTo>
                    <a:pt x="155" y="168"/>
                  </a:lnTo>
                  <a:lnTo>
                    <a:pt x="149" y="196"/>
                  </a:lnTo>
                  <a:lnTo>
                    <a:pt x="122" y="192"/>
                  </a:lnTo>
                  <a:lnTo>
                    <a:pt x="121" y="190"/>
                  </a:lnTo>
                  <a:lnTo>
                    <a:pt x="119" y="184"/>
                  </a:lnTo>
                  <a:lnTo>
                    <a:pt x="117" y="181"/>
                  </a:lnTo>
                  <a:lnTo>
                    <a:pt x="116" y="178"/>
                  </a:lnTo>
                  <a:lnTo>
                    <a:pt x="114" y="175"/>
                  </a:lnTo>
                  <a:lnTo>
                    <a:pt x="112" y="172"/>
                  </a:lnTo>
                  <a:lnTo>
                    <a:pt x="108" y="170"/>
                  </a:lnTo>
                  <a:lnTo>
                    <a:pt x="104" y="168"/>
                  </a:lnTo>
                  <a:lnTo>
                    <a:pt x="100" y="167"/>
                  </a:lnTo>
                  <a:lnTo>
                    <a:pt x="96" y="167"/>
                  </a:lnTo>
                  <a:lnTo>
                    <a:pt x="90" y="168"/>
                  </a:lnTo>
                  <a:lnTo>
                    <a:pt x="84" y="171"/>
                  </a:lnTo>
                  <a:lnTo>
                    <a:pt x="78" y="175"/>
                  </a:lnTo>
                  <a:lnTo>
                    <a:pt x="71" y="182"/>
                  </a:lnTo>
                  <a:lnTo>
                    <a:pt x="64" y="188"/>
                  </a:lnTo>
                  <a:lnTo>
                    <a:pt x="59" y="195"/>
                  </a:lnTo>
                  <a:lnTo>
                    <a:pt x="57" y="201"/>
                  </a:lnTo>
                  <a:lnTo>
                    <a:pt x="56" y="208"/>
                  </a:lnTo>
                  <a:lnTo>
                    <a:pt x="57" y="213"/>
                  </a:lnTo>
                  <a:lnTo>
                    <a:pt x="59" y="219"/>
                  </a:lnTo>
                  <a:lnTo>
                    <a:pt x="62" y="224"/>
                  </a:lnTo>
                  <a:lnTo>
                    <a:pt x="67" y="229"/>
                  </a:lnTo>
                  <a:lnTo>
                    <a:pt x="70" y="233"/>
                  </a:lnTo>
                  <a:lnTo>
                    <a:pt x="75" y="237"/>
                  </a:lnTo>
                  <a:lnTo>
                    <a:pt x="79" y="240"/>
                  </a:lnTo>
                  <a:lnTo>
                    <a:pt x="84" y="244"/>
                  </a:lnTo>
                  <a:lnTo>
                    <a:pt x="87" y="245"/>
                  </a:lnTo>
                  <a:lnTo>
                    <a:pt x="91" y="249"/>
                  </a:lnTo>
                  <a:lnTo>
                    <a:pt x="92" y="250"/>
                  </a:lnTo>
                  <a:lnTo>
                    <a:pt x="93" y="250"/>
                  </a:lnTo>
                  <a:lnTo>
                    <a:pt x="88" y="316"/>
                  </a:lnTo>
                  <a:lnTo>
                    <a:pt x="86" y="315"/>
                  </a:lnTo>
                  <a:lnTo>
                    <a:pt x="82" y="312"/>
                  </a:lnTo>
                  <a:lnTo>
                    <a:pt x="75" y="308"/>
                  </a:lnTo>
                  <a:lnTo>
                    <a:pt x="67" y="302"/>
                  </a:lnTo>
                  <a:lnTo>
                    <a:pt x="55" y="294"/>
                  </a:lnTo>
                  <a:lnTo>
                    <a:pt x="46" y="285"/>
                  </a:lnTo>
                  <a:lnTo>
                    <a:pt x="36" y="274"/>
                  </a:lnTo>
                  <a:lnTo>
                    <a:pt x="27" y="262"/>
                  </a:lnTo>
                  <a:lnTo>
                    <a:pt x="17" y="247"/>
                  </a:lnTo>
                  <a:lnTo>
                    <a:pt x="9" y="229"/>
                  </a:lnTo>
                  <a:lnTo>
                    <a:pt x="4" y="211"/>
                  </a:lnTo>
                  <a:lnTo>
                    <a:pt x="1" y="191"/>
                  </a:lnTo>
                  <a:lnTo>
                    <a:pt x="0" y="168"/>
                  </a:lnTo>
                  <a:lnTo>
                    <a:pt x="4" y="144"/>
                  </a:lnTo>
                  <a:lnTo>
                    <a:pt x="12" y="118"/>
                  </a:lnTo>
                  <a:lnTo>
                    <a:pt x="24" y="90"/>
                  </a:lnTo>
                  <a:lnTo>
                    <a:pt x="39" y="63"/>
                  </a:lnTo>
                  <a:lnTo>
                    <a:pt x="56" y="42"/>
                  </a:lnTo>
                  <a:lnTo>
                    <a:pt x="75" y="25"/>
                  </a:lnTo>
                  <a:lnTo>
                    <a:pt x="95" y="14"/>
                  </a:lnTo>
                  <a:lnTo>
                    <a:pt x="114" y="6"/>
                  </a:lnTo>
                  <a:lnTo>
                    <a:pt x="135" y="2"/>
                  </a:lnTo>
                  <a:lnTo>
                    <a:pt x="155" y="0"/>
                  </a:lnTo>
                  <a:lnTo>
                    <a:pt x="175" y="1"/>
                  </a:lnTo>
                  <a:lnTo>
                    <a:pt x="193" y="3"/>
                  </a:lnTo>
                  <a:lnTo>
                    <a:pt x="211" y="7"/>
                  </a:lnTo>
                  <a:lnTo>
                    <a:pt x="226" y="12"/>
                  </a:lnTo>
                  <a:lnTo>
                    <a:pt x="241" y="17"/>
                  </a:lnTo>
                  <a:lnTo>
                    <a:pt x="252" y="21"/>
                  </a:lnTo>
                  <a:lnTo>
                    <a:pt x="261" y="26"/>
                  </a:lnTo>
                  <a:lnTo>
                    <a:pt x="266" y="28"/>
                  </a:lnTo>
                  <a:lnTo>
                    <a:pt x="268" y="30"/>
                  </a:lnTo>
                  <a:lnTo>
                    <a:pt x="270" y="30"/>
                  </a:lnTo>
                  <a:lnTo>
                    <a:pt x="275" y="34"/>
                  </a:lnTo>
                  <a:lnTo>
                    <a:pt x="277" y="36"/>
                  </a:lnTo>
                  <a:lnTo>
                    <a:pt x="280" y="39"/>
                  </a:lnTo>
                  <a:lnTo>
                    <a:pt x="284" y="43"/>
                  </a:lnTo>
                  <a:lnTo>
                    <a:pt x="288" y="47"/>
                  </a:lnTo>
                  <a:lnTo>
                    <a:pt x="292" y="51"/>
                  </a:lnTo>
                  <a:lnTo>
                    <a:pt x="295" y="56"/>
                  </a:lnTo>
                  <a:lnTo>
                    <a:pt x="299" y="61"/>
                  </a:lnTo>
                  <a:lnTo>
                    <a:pt x="302" y="67"/>
                  </a:lnTo>
                  <a:lnTo>
                    <a:pt x="304" y="74"/>
                  </a:lnTo>
                  <a:lnTo>
                    <a:pt x="306" y="81"/>
                  </a:lnTo>
                  <a:lnTo>
                    <a:pt x="307" y="88"/>
                  </a:lnTo>
                  <a:lnTo>
                    <a:pt x="307" y="9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61" name="Freeform 93">
              <a:extLst>
                <a:ext uri="{FF2B5EF4-FFF2-40B4-BE49-F238E27FC236}">
                  <a16:creationId xmlns:a16="http://schemas.microsoft.com/office/drawing/2014/main" id="{2C68A767-C0C3-ED44-AEAA-6013F49E6E54}"/>
                </a:ext>
              </a:extLst>
            </p:cNvPr>
            <p:cNvSpPr>
              <a:spLocks/>
            </p:cNvSpPr>
            <p:nvPr/>
          </p:nvSpPr>
          <p:spPr bwMode="auto">
            <a:xfrm>
              <a:off x="884238" y="2906713"/>
              <a:ext cx="300037" cy="382587"/>
            </a:xfrm>
            <a:custGeom>
              <a:avLst/>
              <a:gdLst>
                <a:gd name="T0" fmla="*/ 141706 w 379"/>
                <a:gd name="T1" fmla="*/ 0 h 481"/>
                <a:gd name="T2" fmla="*/ 142498 w 379"/>
                <a:gd name="T3" fmla="*/ 1591 h 481"/>
                <a:gd name="T4" fmla="*/ 144873 w 379"/>
                <a:gd name="T5" fmla="*/ 7159 h 481"/>
                <a:gd name="T6" fmla="*/ 149623 w 379"/>
                <a:gd name="T7" fmla="*/ 16703 h 481"/>
                <a:gd name="T8" fmla="*/ 154373 w 379"/>
                <a:gd name="T9" fmla="*/ 29430 h 481"/>
                <a:gd name="T10" fmla="*/ 159914 w 379"/>
                <a:gd name="T11" fmla="*/ 43747 h 481"/>
                <a:gd name="T12" fmla="*/ 166247 w 379"/>
                <a:gd name="T13" fmla="*/ 61246 h 481"/>
                <a:gd name="T14" fmla="*/ 173372 w 379"/>
                <a:gd name="T15" fmla="*/ 80335 h 481"/>
                <a:gd name="T16" fmla="*/ 181289 w 379"/>
                <a:gd name="T17" fmla="*/ 101016 h 481"/>
                <a:gd name="T18" fmla="*/ 188414 w 379"/>
                <a:gd name="T19" fmla="*/ 122491 h 481"/>
                <a:gd name="T20" fmla="*/ 195539 w 379"/>
                <a:gd name="T21" fmla="*/ 144763 h 481"/>
                <a:gd name="T22" fmla="*/ 202664 w 379"/>
                <a:gd name="T23" fmla="*/ 167829 h 481"/>
                <a:gd name="T24" fmla="*/ 208997 w 379"/>
                <a:gd name="T25" fmla="*/ 190100 h 481"/>
                <a:gd name="T26" fmla="*/ 214538 w 379"/>
                <a:gd name="T27" fmla="*/ 210781 h 481"/>
                <a:gd name="T28" fmla="*/ 219288 w 379"/>
                <a:gd name="T29" fmla="*/ 232257 h 481"/>
                <a:gd name="T30" fmla="*/ 223247 w 379"/>
                <a:gd name="T31" fmla="*/ 251346 h 481"/>
                <a:gd name="T32" fmla="*/ 225621 w 379"/>
                <a:gd name="T33" fmla="*/ 269640 h 481"/>
                <a:gd name="T34" fmla="*/ 201080 w 379"/>
                <a:gd name="T35" fmla="*/ 256914 h 481"/>
                <a:gd name="T36" fmla="*/ 148039 w 379"/>
                <a:gd name="T37" fmla="*/ 190100 h 481"/>
                <a:gd name="T38" fmla="*/ 187622 w 379"/>
                <a:gd name="T39" fmla="*/ 272822 h 481"/>
                <a:gd name="T40" fmla="*/ 300037 w 379"/>
                <a:gd name="T41" fmla="*/ 328500 h 481"/>
                <a:gd name="T42" fmla="*/ 299245 w 379"/>
                <a:gd name="T43" fmla="*/ 355543 h 481"/>
                <a:gd name="T44" fmla="*/ 291329 w 379"/>
                <a:gd name="T45" fmla="*/ 382587 h 481"/>
                <a:gd name="T46" fmla="*/ 138540 w 379"/>
                <a:gd name="T47" fmla="*/ 315773 h 481"/>
                <a:gd name="T48" fmla="*/ 72832 w 379"/>
                <a:gd name="T49" fmla="*/ 120105 h 481"/>
                <a:gd name="T50" fmla="*/ 0 w 379"/>
                <a:gd name="T51" fmla="*/ 99425 h 481"/>
                <a:gd name="T52" fmla="*/ 0 w 379"/>
                <a:gd name="T53" fmla="*/ 98629 h 481"/>
                <a:gd name="T54" fmla="*/ 2375 w 379"/>
                <a:gd name="T55" fmla="*/ 96243 h 481"/>
                <a:gd name="T56" fmla="*/ 6333 w 379"/>
                <a:gd name="T57" fmla="*/ 92266 h 481"/>
                <a:gd name="T58" fmla="*/ 11875 w 379"/>
                <a:gd name="T59" fmla="*/ 86699 h 481"/>
                <a:gd name="T60" fmla="*/ 17416 w 379"/>
                <a:gd name="T61" fmla="*/ 79540 h 481"/>
                <a:gd name="T62" fmla="*/ 25333 w 379"/>
                <a:gd name="T63" fmla="*/ 73177 h 481"/>
                <a:gd name="T64" fmla="*/ 33249 w 379"/>
                <a:gd name="T65" fmla="*/ 65223 h 481"/>
                <a:gd name="T66" fmla="*/ 43541 w 379"/>
                <a:gd name="T67" fmla="*/ 57269 h 481"/>
                <a:gd name="T68" fmla="*/ 53041 w 379"/>
                <a:gd name="T69" fmla="*/ 48519 h 481"/>
                <a:gd name="T70" fmla="*/ 64124 w 379"/>
                <a:gd name="T71" fmla="*/ 40565 h 481"/>
                <a:gd name="T72" fmla="*/ 75999 w 379"/>
                <a:gd name="T73" fmla="*/ 31816 h 481"/>
                <a:gd name="T74" fmla="*/ 88665 w 379"/>
                <a:gd name="T75" fmla="*/ 23067 h 481"/>
                <a:gd name="T76" fmla="*/ 100540 w 379"/>
                <a:gd name="T77" fmla="*/ 15908 h 481"/>
                <a:gd name="T78" fmla="*/ 114790 w 379"/>
                <a:gd name="T79" fmla="*/ 9545 h 481"/>
                <a:gd name="T80" fmla="*/ 128248 w 379"/>
                <a:gd name="T81" fmla="*/ 3977 h 481"/>
                <a:gd name="T82" fmla="*/ 141706 w 379"/>
                <a:gd name="T83" fmla="*/ 0 h 481"/>
                <a:gd name="T84" fmla="*/ 141706 w 379"/>
                <a:gd name="T85" fmla="*/ 0 h 4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79" h="481">
                  <a:moveTo>
                    <a:pt x="179" y="0"/>
                  </a:moveTo>
                  <a:lnTo>
                    <a:pt x="180" y="2"/>
                  </a:lnTo>
                  <a:lnTo>
                    <a:pt x="183" y="9"/>
                  </a:lnTo>
                  <a:lnTo>
                    <a:pt x="189" y="21"/>
                  </a:lnTo>
                  <a:lnTo>
                    <a:pt x="195" y="37"/>
                  </a:lnTo>
                  <a:lnTo>
                    <a:pt x="202" y="55"/>
                  </a:lnTo>
                  <a:lnTo>
                    <a:pt x="210" y="77"/>
                  </a:lnTo>
                  <a:lnTo>
                    <a:pt x="219" y="101"/>
                  </a:lnTo>
                  <a:lnTo>
                    <a:pt x="229" y="127"/>
                  </a:lnTo>
                  <a:lnTo>
                    <a:pt x="238" y="154"/>
                  </a:lnTo>
                  <a:lnTo>
                    <a:pt x="247" y="182"/>
                  </a:lnTo>
                  <a:lnTo>
                    <a:pt x="256" y="211"/>
                  </a:lnTo>
                  <a:lnTo>
                    <a:pt x="264" y="239"/>
                  </a:lnTo>
                  <a:lnTo>
                    <a:pt x="271" y="265"/>
                  </a:lnTo>
                  <a:lnTo>
                    <a:pt x="277" y="292"/>
                  </a:lnTo>
                  <a:lnTo>
                    <a:pt x="282" y="316"/>
                  </a:lnTo>
                  <a:lnTo>
                    <a:pt x="285" y="339"/>
                  </a:lnTo>
                  <a:lnTo>
                    <a:pt x="254" y="323"/>
                  </a:lnTo>
                  <a:lnTo>
                    <a:pt x="187" y="239"/>
                  </a:lnTo>
                  <a:lnTo>
                    <a:pt x="237" y="343"/>
                  </a:lnTo>
                  <a:lnTo>
                    <a:pt x="379" y="413"/>
                  </a:lnTo>
                  <a:lnTo>
                    <a:pt x="378" y="447"/>
                  </a:lnTo>
                  <a:lnTo>
                    <a:pt x="368" y="481"/>
                  </a:lnTo>
                  <a:lnTo>
                    <a:pt x="175" y="397"/>
                  </a:lnTo>
                  <a:lnTo>
                    <a:pt x="92" y="151"/>
                  </a:lnTo>
                  <a:lnTo>
                    <a:pt x="0" y="125"/>
                  </a:lnTo>
                  <a:lnTo>
                    <a:pt x="0" y="124"/>
                  </a:lnTo>
                  <a:lnTo>
                    <a:pt x="3" y="121"/>
                  </a:lnTo>
                  <a:lnTo>
                    <a:pt x="8" y="116"/>
                  </a:lnTo>
                  <a:lnTo>
                    <a:pt x="15" y="109"/>
                  </a:lnTo>
                  <a:lnTo>
                    <a:pt x="22" y="100"/>
                  </a:lnTo>
                  <a:lnTo>
                    <a:pt x="32" y="92"/>
                  </a:lnTo>
                  <a:lnTo>
                    <a:pt x="42" y="82"/>
                  </a:lnTo>
                  <a:lnTo>
                    <a:pt x="55" y="72"/>
                  </a:lnTo>
                  <a:lnTo>
                    <a:pt x="67" y="61"/>
                  </a:lnTo>
                  <a:lnTo>
                    <a:pt x="81" y="51"/>
                  </a:lnTo>
                  <a:lnTo>
                    <a:pt x="96" y="40"/>
                  </a:lnTo>
                  <a:lnTo>
                    <a:pt x="112" y="29"/>
                  </a:lnTo>
                  <a:lnTo>
                    <a:pt x="127" y="20"/>
                  </a:lnTo>
                  <a:lnTo>
                    <a:pt x="145" y="12"/>
                  </a:lnTo>
                  <a:lnTo>
                    <a:pt x="162" y="5"/>
                  </a:lnTo>
                  <a:lnTo>
                    <a:pt x="179" y="0"/>
                  </a:lnTo>
                  <a:close/>
                </a:path>
              </a:pathLst>
            </a:custGeom>
            <a:solidFill>
              <a:srgbClr val="E3C24D"/>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62" name="Freeform 94">
              <a:extLst>
                <a:ext uri="{FF2B5EF4-FFF2-40B4-BE49-F238E27FC236}">
                  <a16:creationId xmlns:a16="http://schemas.microsoft.com/office/drawing/2014/main" id="{2A69456C-41F6-F84F-9963-37BE9A0EB325}"/>
                </a:ext>
              </a:extLst>
            </p:cNvPr>
            <p:cNvSpPr>
              <a:spLocks/>
            </p:cNvSpPr>
            <p:nvPr/>
          </p:nvSpPr>
          <p:spPr bwMode="auto">
            <a:xfrm>
              <a:off x="884238" y="3006725"/>
              <a:ext cx="252412" cy="500063"/>
            </a:xfrm>
            <a:custGeom>
              <a:avLst/>
              <a:gdLst>
                <a:gd name="T0" fmla="*/ 0 w 317"/>
                <a:gd name="T1" fmla="*/ 0 h 632"/>
                <a:gd name="T2" fmla="*/ 44590 w 317"/>
                <a:gd name="T3" fmla="*/ 333903 h 632"/>
                <a:gd name="T4" fmla="*/ 27869 w 317"/>
                <a:gd name="T5" fmla="*/ 376630 h 632"/>
                <a:gd name="T6" fmla="*/ 41405 w 317"/>
                <a:gd name="T7" fmla="*/ 400367 h 632"/>
                <a:gd name="T8" fmla="*/ 8759 w 317"/>
                <a:gd name="T9" fmla="*/ 500063 h 632"/>
                <a:gd name="T10" fmla="*/ 113068 w 317"/>
                <a:gd name="T11" fmla="*/ 500063 h 632"/>
                <a:gd name="T12" fmla="*/ 136955 w 317"/>
                <a:gd name="T13" fmla="*/ 411444 h 632"/>
                <a:gd name="T14" fmla="*/ 112272 w 317"/>
                <a:gd name="T15" fmla="*/ 365552 h 632"/>
                <a:gd name="T16" fmla="*/ 136955 w 317"/>
                <a:gd name="T17" fmla="*/ 338650 h 632"/>
                <a:gd name="T18" fmla="*/ 138548 w 317"/>
                <a:gd name="T19" fmla="*/ 312539 h 632"/>
                <a:gd name="T20" fmla="*/ 251616 w 317"/>
                <a:gd name="T21" fmla="*/ 351310 h 632"/>
                <a:gd name="T22" fmla="*/ 252412 w 317"/>
                <a:gd name="T23" fmla="*/ 302253 h 632"/>
                <a:gd name="T24" fmla="*/ 42201 w 317"/>
                <a:gd name="T25" fmla="*/ 22946 h 632"/>
                <a:gd name="T26" fmla="*/ 0 w 317"/>
                <a:gd name="T27" fmla="*/ 0 h 632"/>
                <a:gd name="T28" fmla="*/ 0 w 317"/>
                <a:gd name="T29" fmla="*/ 0 h 6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7" h="632">
                  <a:moveTo>
                    <a:pt x="0" y="0"/>
                  </a:moveTo>
                  <a:lnTo>
                    <a:pt x="56" y="422"/>
                  </a:lnTo>
                  <a:lnTo>
                    <a:pt x="35" y="476"/>
                  </a:lnTo>
                  <a:lnTo>
                    <a:pt x="52" y="506"/>
                  </a:lnTo>
                  <a:lnTo>
                    <a:pt x="11" y="632"/>
                  </a:lnTo>
                  <a:lnTo>
                    <a:pt x="142" y="632"/>
                  </a:lnTo>
                  <a:lnTo>
                    <a:pt x="172" y="520"/>
                  </a:lnTo>
                  <a:lnTo>
                    <a:pt x="141" y="462"/>
                  </a:lnTo>
                  <a:lnTo>
                    <a:pt x="172" y="428"/>
                  </a:lnTo>
                  <a:lnTo>
                    <a:pt x="174" y="395"/>
                  </a:lnTo>
                  <a:lnTo>
                    <a:pt x="316" y="444"/>
                  </a:lnTo>
                  <a:lnTo>
                    <a:pt x="317" y="382"/>
                  </a:lnTo>
                  <a:lnTo>
                    <a:pt x="53" y="29"/>
                  </a:lnTo>
                  <a:lnTo>
                    <a:pt x="0" y="0"/>
                  </a:lnTo>
                  <a:close/>
                </a:path>
              </a:pathLst>
            </a:custGeom>
            <a:solidFill>
              <a:srgbClr val="D9A6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63" name="Freeform 95">
              <a:extLst>
                <a:ext uri="{FF2B5EF4-FFF2-40B4-BE49-F238E27FC236}">
                  <a16:creationId xmlns:a16="http://schemas.microsoft.com/office/drawing/2014/main" id="{E3B4C66B-D299-D444-B5E2-F9523BA07536}"/>
                </a:ext>
              </a:extLst>
            </p:cNvPr>
            <p:cNvSpPr>
              <a:spLocks/>
            </p:cNvSpPr>
            <p:nvPr/>
          </p:nvSpPr>
          <p:spPr bwMode="auto">
            <a:xfrm>
              <a:off x="871538" y="4108450"/>
              <a:ext cx="63500" cy="142875"/>
            </a:xfrm>
            <a:custGeom>
              <a:avLst/>
              <a:gdLst>
                <a:gd name="T0" fmla="*/ 20383 w 81"/>
                <a:gd name="T1" fmla="*/ 0 h 180"/>
                <a:gd name="T2" fmla="*/ 19599 w 81"/>
                <a:gd name="T3" fmla="*/ 794 h 180"/>
                <a:gd name="T4" fmla="*/ 19599 w 81"/>
                <a:gd name="T5" fmla="*/ 3969 h 180"/>
                <a:gd name="T6" fmla="*/ 19599 w 81"/>
                <a:gd name="T7" fmla="*/ 7938 h 180"/>
                <a:gd name="T8" fmla="*/ 19599 w 81"/>
                <a:gd name="T9" fmla="*/ 13494 h 180"/>
                <a:gd name="T10" fmla="*/ 19599 w 81"/>
                <a:gd name="T11" fmla="*/ 19050 h 180"/>
                <a:gd name="T12" fmla="*/ 20383 w 81"/>
                <a:gd name="T13" fmla="*/ 25400 h 180"/>
                <a:gd name="T14" fmla="*/ 21951 w 81"/>
                <a:gd name="T15" fmla="*/ 30956 h 180"/>
                <a:gd name="T16" fmla="*/ 24302 w 81"/>
                <a:gd name="T17" fmla="*/ 36513 h 180"/>
                <a:gd name="T18" fmla="*/ 25870 w 81"/>
                <a:gd name="T19" fmla="*/ 41275 h 180"/>
                <a:gd name="T20" fmla="*/ 28222 w 81"/>
                <a:gd name="T21" fmla="*/ 43656 h 180"/>
                <a:gd name="T22" fmla="*/ 31358 w 81"/>
                <a:gd name="T23" fmla="*/ 45244 h 180"/>
                <a:gd name="T24" fmla="*/ 36062 w 81"/>
                <a:gd name="T25" fmla="*/ 44450 h 180"/>
                <a:gd name="T26" fmla="*/ 40765 w 81"/>
                <a:gd name="T27" fmla="*/ 40481 h 180"/>
                <a:gd name="T28" fmla="*/ 47037 w 81"/>
                <a:gd name="T29" fmla="*/ 33338 h 180"/>
                <a:gd name="T30" fmla="*/ 54093 w 81"/>
                <a:gd name="T31" fmla="*/ 23813 h 180"/>
                <a:gd name="T32" fmla="*/ 63500 w 81"/>
                <a:gd name="T33" fmla="*/ 10319 h 180"/>
                <a:gd name="T34" fmla="*/ 63500 w 81"/>
                <a:gd name="T35" fmla="*/ 10319 h 180"/>
                <a:gd name="T36" fmla="*/ 63500 w 81"/>
                <a:gd name="T37" fmla="*/ 12700 h 180"/>
                <a:gd name="T38" fmla="*/ 63500 w 81"/>
                <a:gd name="T39" fmla="*/ 16669 h 180"/>
                <a:gd name="T40" fmla="*/ 63500 w 81"/>
                <a:gd name="T41" fmla="*/ 22225 h 180"/>
                <a:gd name="T42" fmla="*/ 62716 w 81"/>
                <a:gd name="T43" fmla="*/ 27781 h 180"/>
                <a:gd name="T44" fmla="*/ 61932 w 81"/>
                <a:gd name="T45" fmla="*/ 34925 h 180"/>
                <a:gd name="T46" fmla="*/ 60364 w 81"/>
                <a:gd name="T47" fmla="*/ 42863 h 180"/>
                <a:gd name="T48" fmla="*/ 59580 w 81"/>
                <a:gd name="T49" fmla="*/ 52388 h 180"/>
                <a:gd name="T50" fmla="*/ 56444 w 81"/>
                <a:gd name="T51" fmla="*/ 61913 h 180"/>
                <a:gd name="T52" fmla="*/ 53309 w 81"/>
                <a:gd name="T53" fmla="*/ 72231 h 180"/>
                <a:gd name="T54" fmla="*/ 49389 w 81"/>
                <a:gd name="T55" fmla="*/ 83344 h 180"/>
                <a:gd name="T56" fmla="*/ 45469 w 81"/>
                <a:gd name="T57" fmla="*/ 96044 h 180"/>
                <a:gd name="T58" fmla="*/ 39981 w 81"/>
                <a:gd name="T59" fmla="*/ 107156 h 180"/>
                <a:gd name="T60" fmla="*/ 32926 w 81"/>
                <a:gd name="T61" fmla="*/ 119063 h 180"/>
                <a:gd name="T62" fmla="*/ 25870 w 81"/>
                <a:gd name="T63" fmla="*/ 130969 h 180"/>
                <a:gd name="T64" fmla="*/ 15679 w 81"/>
                <a:gd name="T65" fmla="*/ 142875 h 180"/>
                <a:gd name="T66" fmla="*/ 14895 w 81"/>
                <a:gd name="T67" fmla="*/ 141288 h 180"/>
                <a:gd name="T68" fmla="*/ 14111 w 81"/>
                <a:gd name="T69" fmla="*/ 139700 h 180"/>
                <a:gd name="T70" fmla="*/ 11759 w 81"/>
                <a:gd name="T71" fmla="*/ 135731 h 180"/>
                <a:gd name="T72" fmla="*/ 10191 w 81"/>
                <a:gd name="T73" fmla="*/ 130969 h 180"/>
                <a:gd name="T74" fmla="*/ 7840 w 81"/>
                <a:gd name="T75" fmla="*/ 124619 h 180"/>
                <a:gd name="T76" fmla="*/ 5488 w 81"/>
                <a:gd name="T77" fmla="*/ 118269 h 180"/>
                <a:gd name="T78" fmla="*/ 3136 w 81"/>
                <a:gd name="T79" fmla="*/ 110331 h 180"/>
                <a:gd name="T80" fmla="*/ 2352 w 81"/>
                <a:gd name="T81" fmla="*/ 101600 h 180"/>
                <a:gd name="T82" fmla="*/ 0 w 81"/>
                <a:gd name="T83" fmla="*/ 90488 h 180"/>
                <a:gd name="T84" fmla="*/ 0 w 81"/>
                <a:gd name="T85" fmla="*/ 79375 h 180"/>
                <a:gd name="T86" fmla="*/ 0 w 81"/>
                <a:gd name="T87" fmla="*/ 67469 h 180"/>
                <a:gd name="T88" fmla="*/ 784 w 81"/>
                <a:gd name="T89" fmla="*/ 55563 h 180"/>
                <a:gd name="T90" fmla="*/ 3136 w 81"/>
                <a:gd name="T91" fmla="*/ 42069 h 180"/>
                <a:gd name="T92" fmla="*/ 7056 w 81"/>
                <a:gd name="T93" fmla="*/ 28575 h 180"/>
                <a:gd name="T94" fmla="*/ 12543 w 81"/>
                <a:gd name="T95" fmla="*/ 14288 h 180"/>
                <a:gd name="T96" fmla="*/ 20383 w 81"/>
                <a:gd name="T97" fmla="*/ 0 h 180"/>
                <a:gd name="T98" fmla="*/ 20383 w 81"/>
                <a:gd name="T99" fmla="*/ 0 h 1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1" h="180">
                  <a:moveTo>
                    <a:pt x="26" y="0"/>
                  </a:moveTo>
                  <a:lnTo>
                    <a:pt x="25" y="1"/>
                  </a:lnTo>
                  <a:lnTo>
                    <a:pt x="25" y="5"/>
                  </a:lnTo>
                  <a:lnTo>
                    <a:pt x="25" y="10"/>
                  </a:lnTo>
                  <a:lnTo>
                    <a:pt x="25" y="17"/>
                  </a:lnTo>
                  <a:lnTo>
                    <a:pt x="25" y="24"/>
                  </a:lnTo>
                  <a:lnTo>
                    <a:pt x="26" y="32"/>
                  </a:lnTo>
                  <a:lnTo>
                    <a:pt x="28" y="39"/>
                  </a:lnTo>
                  <a:lnTo>
                    <a:pt x="31" y="46"/>
                  </a:lnTo>
                  <a:lnTo>
                    <a:pt x="33" y="52"/>
                  </a:lnTo>
                  <a:lnTo>
                    <a:pt x="36" y="55"/>
                  </a:lnTo>
                  <a:lnTo>
                    <a:pt x="40" y="57"/>
                  </a:lnTo>
                  <a:lnTo>
                    <a:pt x="46" y="56"/>
                  </a:lnTo>
                  <a:lnTo>
                    <a:pt x="52" y="51"/>
                  </a:lnTo>
                  <a:lnTo>
                    <a:pt x="60" y="42"/>
                  </a:lnTo>
                  <a:lnTo>
                    <a:pt x="69" y="30"/>
                  </a:lnTo>
                  <a:lnTo>
                    <a:pt x="81" y="13"/>
                  </a:lnTo>
                  <a:lnTo>
                    <a:pt x="81" y="16"/>
                  </a:lnTo>
                  <a:lnTo>
                    <a:pt x="81" y="21"/>
                  </a:lnTo>
                  <a:lnTo>
                    <a:pt x="81" y="28"/>
                  </a:lnTo>
                  <a:lnTo>
                    <a:pt x="80" y="35"/>
                  </a:lnTo>
                  <a:lnTo>
                    <a:pt x="79" y="44"/>
                  </a:lnTo>
                  <a:lnTo>
                    <a:pt x="77" y="54"/>
                  </a:lnTo>
                  <a:lnTo>
                    <a:pt x="76" y="66"/>
                  </a:lnTo>
                  <a:lnTo>
                    <a:pt x="72" y="78"/>
                  </a:lnTo>
                  <a:lnTo>
                    <a:pt x="68" y="91"/>
                  </a:lnTo>
                  <a:lnTo>
                    <a:pt x="63" y="105"/>
                  </a:lnTo>
                  <a:lnTo>
                    <a:pt x="58" y="121"/>
                  </a:lnTo>
                  <a:lnTo>
                    <a:pt x="51" y="135"/>
                  </a:lnTo>
                  <a:lnTo>
                    <a:pt x="42" y="150"/>
                  </a:lnTo>
                  <a:lnTo>
                    <a:pt x="33" y="165"/>
                  </a:lnTo>
                  <a:lnTo>
                    <a:pt x="20" y="180"/>
                  </a:lnTo>
                  <a:lnTo>
                    <a:pt x="19" y="178"/>
                  </a:lnTo>
                  <a:lnTo>
                    <a:pt x="18" y="176"/>
                  </a:lnTo>
                  <a:lnTo>
                    <a:pt x="15" y="171"/>
                  </a:lnTo>
                  <a:lnTo>
                    <a:pt x="13" y="165"/>
                  </a:lnTo>
                  <a:lnTo>
                    <a:pt x="10" y="157"/>
                  </a:lnTo>
                  <a:lnTo>
                    <a:pt x="7" y="149"/>
                  </a:lnTo>
                  <a:lnTo>
                    <a:pt x="4" y="139"/>
                  </a:lnTo>
                  <a:lnTo>
                    <a:pt x="3" y="128"/>
                  </a:lnTo>
                  <a:lnTo>
                    <a:pt x="0" y="114"/>
                  </a:lnTo>
                  <a:lnTo>
                    <a:pt x="0" y="100"/>
                  </a:lnTo>
                  <a:lnTo>
                    <a:pt x="0" y="85"/>
                  </a:lnTo>
                  <a:lnTo>
                    <a:pt x="1" y="70"/>
                  </a:lnTo>
                  <a:lnTo>
                    <a:pt x="4" y="53"/>
                  </a:lnTo>
                  <a:lnTo>
                    <a:pt x="9" y="36"/>
                  </a:lnTo>
                  <a:lnTo>
                    <a:pt x="16" y="18"/>
                  </a:lnTo>
                  <a:lnTo>
                    <a:pt x="2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sp>
          <p:nvSpPr>
            <p:cNvPr id="64" name="Freeform 96">
              <a:extLst>
                <a:ext uri="{FF2B5EF4-FFF2-40B4-BE49-F238E27FC236}">
                  <a16:creationId xmlns:a16="http://schemas.microsoft.com/office/drawing/2014/main" id="{098122E0-6B2C-0A4B-B835-65979DA6EED0}"/>
                </a:ext>
              </a:extLst>
            </p:cNvPr>
            <p:cNvSpPr>
              <a:spLocks/>
            </p:cNvSpPr>
            <p:nvPr/>
          </p:nvSpPr>
          <p:spPr bwMode="auto">
            <a:xfrm>
              <a:off x="1220788" y="4167188"/>
              <a:ext cx="128587" cy="84137"/>
            </a:xfrm>
            <a:custGeom>
              <a:avLst/>
              <a:gdLst>
                <a:gd name="T0" fmla="*/ 15081 w 162"/>
                <a:gd name="T1" fmla="*/ 0 h 107"/>
                <a:gd name="T2" fmla="*/ 15081 w 162"/>
                <a:gd name="T3" fmla="*/ 0 h 107"/>
                <a:gd name="T4" fmla="*/ 16669 w 162"/>
                <a:gd name="T5" fmla="*/ 3145 h 107"/>
                <a:gd name="T6" fmla="*/ 16669 w 162"/>
                <a:gd name="T7" fmla="*/ 3932 h 107"/>
                <a:gd name="T8" fmla="*/ 18256 w 162"/>
                <a:gd name="T9" fmla="*/ 6291 h 107"/>
                <a:gd name="T10" fmla="*/ 19844 w 162"/>
                <a:gd name="T11" fmla="*/ 9436 h 107"/>
                <a:gd name="T12" fmla="*/ 22225 w 162"/>
                <a:gd name="T13" fmla="*/ 11795 h 107"/>
                <a:gd name="T14" fmla="*/ 24606 w 162"/>
                <a:gd name="T15" fmla="*/ 14154 h 107"/>
                <a:gd name="T16" fmla="*/ 27781 w 162"/>
                <a:gd name="T17" fmla="*/ 16513 h 107"/>
                <a:gd name="T18" fmla="*/ 32544 w 162"/>
                <a:gd name="T19" fmla="*/ 19658 h 107"/>
                <a:gd name="T20" fmla="*/ 37306 w 162"/>
                <a:gd name="T21" fmla="*/ 22803 h 107"/>
                <a:gd name="T22" fmla="*/ 42069 w 162"/>
                <a:gd name="T23" fmla="*/ 25949 h 107"/>
                <a:gd name="T24" fmla="*/ 48419 w 162"/>
                <a:gd name="T25" fmla="*/ 29094 h 107"/>
                <a:gd name="T26" fmla="*/ 55562 w 162"/>
                <a:gd name="T27" fmla="*/ 32239 h 107"/>
                <a:gd name="T28" fmla="*/ 64294 w 162"/>
                <a:gd name="T29" fmla="*/ 35385 h 107"/>
                <a:gd name="T30" fmla="*/ 128587 w 162"/>
                <a:gd name="T31" fmla="*/ 71556 h 107"/>
                <a:gd name="T32" fmla="*/ 127000 w 162"/>
                <a:gd name="T33" fmla="*/ 81778 h 107"/>
                <a:gd name="T34" fmla="*/ 68262 w 162"/>
                <a:gd name="T35" fmla="*/ 82564 h 107"/>
                <a:gd name="T36" fmla="*/ 30162 w 162"/>
                <a:gd name="T37" fmla="*/ 55829 h 107"/>
                <a:gd name="T38" fmla="*/ 30162 w 162"/>
                <a:gd name="T39" fmla="*/ 84137 h 107"/>
                <a:gd name="T40" fmla="*/ 15081 w 162"/>
                <a:gd name="T41" fmla="*/ 84137 h 107"/>
                <a:gd name="T42" fmla="*/ 12700 w 162"/>
                <a:gd name="T43" fmla="*/ 46393 h 107"/>
                <a:gd name="T44" fmla="*/ 11112 w 162"/>
                <a:gd name="T45" fmla="*/ 45607 h 107"/>
                <a:gd name="T46" fmla="*/ 7937 w 162"/>
                <a:gd name="T47" fmla="*/ 43248 h 107"/>
                <a:gd name="T48" fmla="*/ 6350 w 162"/>
                <a:gd name="T49" fmla="*/ 40889 h 107"/>
                <a:gd name="T50" fmla="*/ 4762 w 162"/>
                <a:gd name="T51" fmla="*/ 39316 h 107"/>
                <a:gd name="T52" fmla="*/ 3175 w 162"/>
                <a:gd name="T53" fmla="*/ 36171 h 107"/>
                <a:gd name="T54" fmla="*/ 1587 w 162"/>
                <a:gd name="T55" fmla="*/ 33812 h 107"/>
                <a:gd name="T56" fmla="*/ 794 w 162"/>
                <a:gd name="T57" fmla="*/ 29094 h 107"/>
                <a:gd name="T58" fmla="*/ 0 w 162"/>
                <a:gd name="T59" fmla="*/ 25949 h 107"/>
                <a:gd name="T60" fmla="*/ 0 w 162"/>
                <a:gd name="T61" fmla="*/ 22017 h 107"/>
                <a:gd name="T62" fmla="*/ 1587 w 162"/>
                <a:gd name="T63" fmla="*/ 18086 h 107"/>
                <a:gd name="T64" fmla="*/ 3175 w 162"/>
                <a:gd name="T65" fmla="*/ 13368 h 107"/>
                <a:gd name="T66" fmla="*/ 6350 w 162"/>
                <a:gd name="T67" fmla="*/ 9436 h 107"/>
                <a:gd name="T68" fmla="*/ 10319 w 162"/>
                <a:gd name="T69" fmla="*/ 3932 h 107"/>
                <a:gd name="T70" fmla="*/ 15081 w 162"/>
                <a:gd name="T71" fmla="*/ 0 h 107"/>
                <a:gd name="T72" fmla="*/ 15081 w 162"/>
                <a:gd name="T73" fmla="*/ 0 h 1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2" h="107">
                  <a:moveTo>
                    <a:pt x="19" y="0"/>
                  </a:moveTo>
                  <a:lnTo>
                    <a:pt x="19" y="0"/>
                  </a:lnTo>
                  <a:lnTo>
                    <a:pt x="21" y="4"/>
                  </a:lnTo>
                  <a:lnTo>
                    <a:pt x="21" y="5"/>
                  </a:lnTo>
                  <a:lnTo>
                    <a:pt x="23" y="8"/>
                  </a:lnTo>
                  <a:lnTo>
                    <a:pt x="25" y="12"/>
                  </a:lnTo>
                  <a:lnTo>
                    <a:pt x="28" y="15"/>
                  </a:lnTo>
                  <a:lnTo>
                    <a:pt x="31" y="18"/>
                  </a:lnTo>
                  <a:lnTo>
                    <a:pt x="35" y="21"/>
                  </a:lnTo>
                  <a:lnTo>
                    <a:pt x="41" y="25"/>
                  </a:lnTo>
                  <a:lnTo>
                    <a:pt x="47" y="29"/>
                  </a:lnTo>
                  <a:lnTo>
                    <a:pt x="53" y="33"/>
                  </a:lnTo>
                  <a:lnTo>
                    <a:pt x="61" y="37"/>
                  </a:lnTo>
                  <a:lnTo>
                    <a:pt x="70" y="41"/>
                  </a:lnTo>
                  <a:lnTo>
                    <a:pt x="81" y="45"/>
                  </a:lnTo>
                  <a:lnTo>
                    <a:pt x="162" y="91"/>
                  </a:lnTo>
                  <a:lnTo>
                    <a:pt x="160" y="104"/>
                  </a:lnTo>
                  <a:lnTo>
                    <a:pt x="86" y="105"/>
                  </a:lnTo>
                  <a:lnTo>
                    <a:pt x="38" y="71"/>
                  </a:lnTo>
                  <a:lnTo>
                    <a:pt x="38" y="107"/>
                  </a:lnTo>
                  <a:lnTo>
                    <a:pt x="19" y="107"/>
                  </a:lnTo>
                  <a:lnTo>
                    <a:pt x="16" y="59"/>
                  </a:lnTo>
                  <a:lnTo>
                    <a:pt x="14" y="58"/>
                  </a:lnTo>
                  <a:lnTo>
                    <a:pt x="10" y="55"/>
                  </a:lnTo>
                  <a:lnTo>
                    <a:pt x="8" y="52"/>
                  </a:lnTo>
                  <a:lnTo>
                    <a:pt x="6" y="50"/>
                  </a:lnTo>
                  <a:lnTo>
                    <a:pt x="4" y="46"/>
                  </a:lnTo>
                  <a:lnTo>
                    <a:pt x="2" y="43"/>
                  </a:lnTo>
                  <a:lnTo>
                    <a:pt x="1" y="37"/>
                  </a:lnTo>
                  <a:lnTo>
                    <a:pt x="0" y="33"/>
                  </a:lnTo>
                  <a:lnTo>
                    <a:pt x="0" y="28"/>
                  </a:lnTo>
                  <a:lnTo>
                    <a:pt x="2" y="23"/>
                  </a:lnTo>
                  <a:lnTo>
                    <a:pt x="4" y="17"/>
                  </a:lnTo>
                  <a:lnTo>
                    <a:pt x="8" y="12"/>
                  </a:lnTo>
                  <a:lnTo>
                    <a:pt x="13" y="5"/>
                  </a:lnTo>
                  <a:lnTo>
                    <a:pt x="19"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tlCol="0"/>
            <a:lstStyle/>
            <a:p>
              <a:pPr rtl="0"/>
              <a:endParaRPr lang="en-US"/>
            </a:p>
          </p:txBody>
        </p:sp>
      </p:grpSp>
    </p:spTree>
    <p:extLst>
      <p:ext uri="{BB962C8B-B14F-4D97-AF65-F5344CB8AC3E}">
        <p14:creationId xmlns:p14="http://schemas.microsoft.com/office/powerpoint/2010/main" val="21782401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0945909-8DA7-6547-ADB1-9AC3FEBAB74B}"/>
              </a:ext>
            </a:extLst>
          </p:cNvPr>
          <p:cNvSpPr txBox="1">
            <a:spLocks noChangeArrowheads="1"/>
          </p:cNvSpPr>
          <p:nvPr>
            <p:custDataLst>
              <p:tags r:id="rId1"/>
            </p:custDataLst>
          </p:nvPr>
        </p:nvSpPr>
        <p:spPr>
          <a:xfrm>
            <a:off x="0" y="-57321"/>
            <a:ext cx="6667038" cy="987552"/>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a:solidFill>
                  <a:schemeClr val="bg1"/>
                </a:solidFill>
                <a:latin typeface="+mn-lt"/>
              </a:rPr>
              <a:t>Voies de transmission</a:t>
            </a:r>
          </a:p>
        </p:txBody>
      </p:sp>
      <p:sp>
        <p:nvSpPr>
          <p:cNvPr id="3" name="AutoShape 2">
            <a:extLst>
              <a:ext uri="{FF2B5EF4-FFF2-40B4-BE49-F238E27FC236}">
                <a16:creationId xmlns:a16="http://schemas.microsoft.com/office/drawing/2014/main" id="{633A4748-A32F-6743-93F4-73F75315CE40}"/>
              </a:ext>
            </a:extLst>
          </p:cNvPr>
          <p:cNvSpPr>
            <a:spLocks noChangeAspect="1" noChangeArrowheads="1"/>
          </p:cNvSpPr>
          <p:nvPr>
            <p:custDataLst>
              <p:tags r:id="rId2"/>
            </p:custDataLst>
          </p:nvPr>
        </p:nvSpPr>
        <p:spPr bwMode="auto">
          <a:xfrm>
            <a:off x="1752600" y="849314"/>
            <a:ext cx="8534400" cy="591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lstStyle>
            <a:lvl1pPr eaLnBrk="0" hangingPunct="0">
              <a:spcBef>
                <a:spcPct val="20000"/>
              </a:spcBef>
              <a:buClr>
                <a:schemeClr val="tx2"/>
              </a:buClr>
              <a:buFont typeface="Arial" charset="0"/>
              <a:buChar char="●"/>
              <a:defRPr sz="3000">
                <a:solidFill>
                  <a:schemeClr val="tx1"/>
                </a:solidFill>
                <a:latin typeface="Arial" charset="0"/>
                <a:cs typeface="Arial" charset="0"/>
              </a:defRPr>
            </a:lvl1pPr>
            <a:lvl2pPr marL="742950" indent="-285750" eaLnBrk="0" hangingPunct="0">
              <a:spcBef>
                <a:spcPct val="20000"/>
              </a:spcBef>
              <a:buClr>
                <a:schemeClr val="accent2"/>
              </a:buClr>
              <a:buSzPct val="70000"/>
              <a:buFont typeface="Wingdings" pitchFamily="2" charset="2"/>
              <a:buChar char="l"/>
              <a:defRPr sz="2600">
                <a:solidFill>
                  <a:schemeClr val="tx1"/>
                </a:solidFill>
                <a:latin typeface="Arial" charset="0"/>
                <a:cs typeface="Arial" charset="0"/>
              </a:defRPr>
            </a:lvl2pPr>
            <a:lvl3pPr marL="1143000" indent="-228600" eaLnBrk="0" hangingPunct="0">
              <a:spcBef>
                <a:spcPct val="20000"/>
              </a:spcBef>
              <a:buClr>
                <a:schemeClr val="accent1"/>
              </a:buClr>
              <a:buSzPct val="70000"/>
              <a:buFont typeface="Wingdings" pitchFamily="2" charset="2"/>
              <a:buChar char="l"/>
              <a:defRPr sz="2300">
                <a:solidFill>
                  <a:schemeClr val="tx1"/>
                </a:solidFill>
                <a:latin typeface="Arial" charset="0"/>
                <a:cs typeface="Arial" charset="0"/>
              </a:defRPr>
            </a:lvl3pPr>
            <a:lvl4pPr marL="1600200" indent="-228600" eaLnBrk="0" hangingPunct="0">
              <a:spcBef>
                <a:spcPct val="20000"/>
              </a:spcBef>
              <a:buClr>
                <a:schemeClr val="tx2"/>
              </a:buClr>
              <a:buSzPct val="75000"/>
              <a:buFont typeface="Wingdings" pitchFamily="2" charset="2"/>
              <a:buChar char="§"/>
              <a:defRPr sz="2000">
                <a:solidFill>
                  <a:schemeClr val="tx1"/>
                </a:solidFill>
                <a:latin typeface="Arial" charset="0"/>
                <a:cs typeface="Arial" charset="0"/>
              </a:defRPr>
            </a:lvl4pPr>
            <a:lvl5pPr marL="2057400" indent="-228600" eaLnBrk="0" hangingPunct="0">
              <a:spcBef>
                <a:spcPct val="20000"/>
              </a:spcBef>
              <a:buClr>
                <a:schemeClr val="folHlink"/>
              </a:buClr>
              <a:buSzPct val="80000"/>
              <a:buFont typeface="Wingdings" pitchFamily="2" charset="2"/>
              <a:buChar char="§"/>
              <a:defRPr sz="2000">
                <a:solidFill>
                  <a:schemeClr val="tx1"/>
                </a:solidFill>
                <a:latin typeface="Arial" charset="0"/>
                <a:cs typeface="Arial" charset="0"/>
              </a:defRPr>
            </a:lvl5pPr>
            <a:lvl6pPr marL="25146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6pPr>
            <a:lvl7pPr marL="29718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7pPr>
            <a:lvl8pPr marL="34290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8pPr>
            <a:lvl9pPr marL="3886200" indent="-22860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Arial" charset="0"/>
                <a:cs typeface="Arial" charset="0"/>
              </a:defRPr>
            </a:lvl9pPr>
          </a:lstStyle>
          <a:p>
            <a:pPr rtl="0" eaLnBrk="1" fontAlgn="base" hangingPunct="1">
              <a:spcBef>
                <a:spcPct val="0"/>
              </a:spcBef>
              <a:spcAft>
                <a:spcPct val="0"/>
              </a:spcAft>
              <a:buClrTx/>
              <a:buFontTx/>
              <a:buNone/>
            </a:pPr>
            <a:endParaRPr lang="es-ES" altLang="en-US" sz="1800">
              <a:solidFill>
                <a:srgbClr val="000000"/>
              </a:solidFill>
            </a:endParaRPr>
          </a:p>
        </p:txBody>
      </p:sp>
      <p:sp>
        <p:nvSpPr>
          <p:cNvPr id="4" name="AutoShape 36">
            <a:extLst>
              <a:ext uri="{FF2B5EF4-FFF2-40B4-BE49-F238E27FC236}">
                <a16:creationId xmlns:a16="http://schemas.microsoft.com/office/drawing/2014/main" id="{B9D46BE3-59BD-814C-8E61-3CC01A87E3B0}"/>
              </a:ext>
            </a:extLst>
          </p:cNvPr>
          <p:cNvSpPr>
            <a:spLocks noChangeArrowheads="1"/>
          </p:cNvSpPr>
          <p:nvPr>
            <p:custDataLst>
              <p:tags r:id="rId3"/>
            </p:custDataLst>
          </p:nvPr>
        </p:nvSpPr>
        <p:spPr bwMode="auto">
          <a:xfrm>
            <a:off x="1930356" y="2977192"/>
            <a:ext cx="1509799" cy="1096962"/>
          </a:xfrm>
          <a:prstGeom prst="notchedRightArrow">
            <a:avLst>
              <a:gd name="adj1" fmla="val 50000"/>
              <a:gd name="adj2" fmla="val 43056"/>
            </a:avLst>
          </a:prstGeom>
          <a:solidFill>
            <a:srgbClr val="FF0000"/>
          </a:solidFill>
          <a:ln w="381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200">
              <a:latin typeface="+mn-lt"/>
            </a:endParaRPr>
          </a:p>
        </p:txBody>
      </p:sp>
      <p:sp>
        <p:nvSpPr>
          <p:cNvPr id="5" name="Text Box 37">
            <a:extLst>
              <a:ext uri="{FF2B5EF4-FFF2-40B4-BE49-F238E27FC236}">
                <a16:creationId xmlns:a16="http://schemas.microsoft.com/office/drawing/2014/main" id="{141170A2-F73A-C541-80D0-AF74D0438036}"/>
              </a:ext>
            </a:extLst>
          </p:cNvPr>
          <p:cNvSpPr txBox="1">
            <a:spLocks noChangeArrowheads="1"/>
          </p:cNvSpPr>
          <p:nvPr>
            <p:custDataLst>
              <p:tags r:id="rId4"/>
            </p:custDataLst>
          </p:nvPr>
        </p:nvSpPr>
        <p:spPr bwMode="auto">
          <a:xfrm>
            <a:off x="255707" y="1621422"/>
            <a:ext cx="4106305"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rtl="0">
              <a:spcBef>
                <a:spcPct val="50000"/>
              </a:spcBef>
            </a:pPr>
            <a:r>
              <a:rPr lang="fr" sz="2200" b="1">
                <a:latin typeface="+mn-lt"/>
                <a:cs typeface="Arial" charset="0"/>
              </a:rPr>
              <a:t>Voie de transmission</a:t>
            </a:r>
          </a:p>
        </p:txBody>
      </p:sp>
      <p:sp>
        <p:nvSpPr>
          <p:cNvPr id="6" name="Text Box 100">
            <a:extLst>
              <a:ext uri="{FF2B5EF4-FFF2-40B4-BE49-F238E27FC236}">
                <a16:creationId xmlns:a16="http://schemas.microsoft.com/office/drawing/2014/main" id="{8696EEB3-EA09-A34B-8739-7A6F3ADE041E}"/>
              </a:ext>
            </a:extLst>
          </p:cNvPr>
          <p:cNvSpPr txBox="1">
            <a:spLocks noChangeArrowheads="1"/>
          </p:cNvSpPr>
          <p:nvPr>
            <p:custDataLst>
              <p:tags r:id="rId5"/>
            </p:custDataLst>
          </p:nvPr>
        </p:nvSpPr>
        <p:spPr bwMode="auto">
          <a:xfrm>
            <a:off x="1716697" y="2352960"/>
            <a:ext cx="1143000" cy="43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a:spcBef>
                <a:spcPct val="50000"/>
              </a:spcBef>
            </a:pPr>
            <a:r>
              <a:rPr lang="fr" sz="2200" b="1">
                <a:latin typeface="+mn-lt"/>
                <a:cs typeface="Arial" charset="0"/>
              </a:rPr>
              <a:t>Agent</a:t>
            </a:r>
          </a:p>
        </p:txBody>
      </p:sp>
      <p:sp>
        <p:nvSpPr>
          <p:cNvPr id="7" name="AutoShape 6">
            <a:extLst>
              <a:ext uri="{FF2B5EF4-FFF2-40B4-BE49-F238E27FC236}">
                <a16:creationId xmlns:a16="http://schemas.microsoft.com/office/drawing/2014/main" id="{E3642B62-2120-5B47-B6DE-137075DFEC27}"/>
              </a:ext>
            </a:extLst>
          </p:cNvPr>
          <p:cNvSpPr>
            <a:spLocks noChangeArrowheads="1"/>
          </p:cNvSpPr>
          <p:nvPr>
            <p:custDataLst>
              <p:tags r:id="rId6"/>
            </p:custDataLst>
          </p:nvPr>
        </p:nvSpPr>
        <p:spPr bwMode="auto">
          <a:xfrm>
            <a:off x="1120839" y="3117970"/>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200">
              <a:latin typeface="+mn-lt"/>
            </a:endParaRPr>
          </a:p>
        </p:txBody>
      </p:sp>
      <p:sp>
        <p:nvSpPr>
          <p:cNvPr id="8" name="AutoShape 6">
            <a:extLst>
              <a:ext uri="{FF2B5EF4-FFF2-40B4-BE49-F238E27FC236}">
                <a16:creationId xmlns:a16="http://schemas.microsoft.com/office/drawing/2014/main" id="{F99EF06B-10DD-8B46-86AB-BDE40D2021B5}"/>
              </a:ext>
            </a:extLst>
          </p:cNvPr>
          <p:cNvSpPr>
            <a:spLocks noChangeArrowheads="1"/>
          </p:cNvSpPr>
          <p:nvPr>
            <p:custDataLst>
              <p:tags r:id="rId7"/>
            </p:custDataLst>
          </p:nvPr>
        </p:nvSpPr>
        <p:spPr bwMode="auto">
          <a:xfrm>
            <a:off x="1418019" y="3384670"/>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200">
              <a:latin typeface="+mn-lt"/>
            </a:endParaRPr>
          </a:p>
        </p:txBody>
      </p:sp>
      <p:sp>
        <p:nvSpPr>
          <p:cNvPr id="9" name="AutoShape 6">
            <a:extLst>
              <a:ext uri="{FF2B5EF4-FFF2-40B4-BE49-F238E27FC236}">
                <a16:creationId xmlns:a16="http://schemas.microsoft.com/office/drawing/2014/main" id="{BF4AD423-BBED-0147-825A-AEECF4665475}"/>
              </a:ext>
            </a:extLst>
          </p:cNvPr>
          <p:cNvSpPr>
            <a:spLocks noChangeArrowheads="1"/>
          </p:cNvSpPr>
          <p:nvPr>
            <p:custDataLst>
              <p:tags r:id="rId8"/>
            </p:custDataLst>
          </p:nvPr>
        </p:nvSpPr>
        <p:spPr bwMode="auto">
          <a:xfrm>
            <a:off x="1189419" y="3649782"/>
            <a:ext cx="457200" cy="228600"/>
          </a:xfrm>
          <a:prstGeom prst="flowChartTerminator">
            <a:avLst/>
          </a:prstGeom>
          <a:solidFill>
            <a:srgbClr val="00A000"/>
          </a:solidFill>
          <a:ln w="9525">
            <a:solidFill>
              <a:schemeClr val="tx1"/>
            </a:solidFill>
            <a:miter lim="800000"/>
            <a:headEnd/>
            <a:tailEnd/>
          </a:ln>
          <a:effectLst/>
        </p:spPr>
        <p:txBody>
          <a:bodyPr wrap="none" rtlCol="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endParaRPr lang="en-US" altLang="en-US" sz="2200">
              <a:latin typeface="+mn-lt"/>
            </a:endParaRPr>
          </a:p>
        </p:txBody>
      </p:sp>
      <p:sp>
        <p:nvSpPr>
          <p:cNvPr id="10" name="Rectangle 3">
            <a:extLst>
              <a:ext uri="{FF2B5EF4-FFF2-40B4-BE49-F238E27FC236}">
                <a16:creationId xmlns:a16="http://schemas.microsoft.com/office/drawing/2014/main" id="{019FF027-6280-EF4C-A52A-920BD524F322}"/>
              </a:ext>
            </a:extLst>
          </p:cNvPr>
          <p:cNvSpPr>
            <a:spLocks noChangeArrowheads="1"/>
          </p:cNvSpPr>
          <p:nvPr>
            <p:custDataLst>
              <p:tags r:id="rId9"/>
            </p:custDataLst>
          </p:nvPr>
        </p:nvSpPr>
        <p:spPr bwMode="auto">
          <a:xfrm>
            <a:off x="4593360" y="1531938"/>
            <a:ext cx="2925041"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fontAlgn="auto">
              <a:spcBef>
                <a:spcPts val="1300"/>
              </a:spcBef>
              <a:spcAft>
                <a:spcPts val="0"/>
              </a:spcAft>
              <a:buClrTx/>
              <a:buNone/>
              <a:defRPr sz="2800" u="sng">
                <a:latin typeface="+mn-lt"/>
                <a:ea typeface="+mn-ea"/>
                <a:cs typeface="+mn-cs"/>
                <a:sym typeface="Source Sans Pro Regular"/>
              </a:defRPr>
            </a:pPr>
            <a:r>
              <a:rPr lang="fr" sz="2200" u="sng">
                <a:solidFill>
                  <a:schemeClr val="accent3"/>
                </a:solidFill>
                <a:latin typeface="+mn-lt"/>
                <a:cs typeface="+mn-cs"/>
                <a:sym typeface="Calibri"/>
              </a:rPr>
              <a:t>Directe :</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Contacts, baisers, rapports sexuels.</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Gouttelettes.</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Transplacentaire.</a:t>
            </a:r>
            <a:endParaRPr lang="en-US" altLang="en-US" sz="2200">
              <a:solidFill>
                <a:srgbClr val="000000"/>
              </a:solidFill>
              <a:latin typeface="+mn-lt"/>
              <a:cs typeface="+mn-cs"/>
              <a:sym typeface="Calibri"/>
            </a:endParaRPr>
          </a:p>
          <a:p>
            <a:pPr rtl="0" eaLnBrk="1" hangingPunct="1">
              <a:buClr>
                <a:schemeClr val="accent2"/>
              </a:buClr>
              <a:buFont typeface="Arial" charset="0"/>
              <a:buChar char="♦"/>
            </a:pPr>
            <a:endParaRPr lang="en-US" altLang="en-US" sz="2200">
              <a:latin typeface="+mn-lt"/>
            </a:endParaRPr>
          </a:p>
        </p:txBody>
      </p:sp>
      <p:sp>
        <p:nvSpPr>
          <p:cNvPr id="11" name="Rectangle 4">
            <a:extLst>
              <a:ext uri="{FF2B5EF4-FFF2-40B4-BE49-F238E27FC236}">
                <a16:creationId xmlns:a16="http://schemas.microsoft.com/office/drawing/2014/main" id="{C975B9AC-DBAE-A444-9AC3-34034202185E}"/>
              </a:ext>
            </a:extLst>
          </p:cNvPr>
          <p:cNvSpPr>
            <a:spLocks noChangeArrowheads="1"/>
          </p:cNvSpPr>
          <p:nvPr>
            <p:custDataLst>
              <p:tags r:id="rId10"/>
            </p:custDataLst>
          </p:nvPr>
        </p:nvSpPr>
        <p:spPr bwMode="auto">
          <a:xfrm>
            <a:off x="7529080" y="1531938"/>
            <a:ext cx="2819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fontAlgn="auto">
              <a:spcBef>
                <a:spcPts val="1300"/>
              </a:spcBef>
              <a:spcAft>
                <a:spcPts val="0"/>
              </a:spcAft>
              <a:buClrTx/>
              <a:buNone/>
              <a:defRPr sz="2800" u="sng">
                <a:latin typeface="+mn-lt"/>
                <a:ea typeface="+mn-ea"/>
                <a:cs typeface="+mn-cs"/>
                <a:sym typeface="Source Sans Pro Regular"/>
              </a:defRPr>
            </a:pPr>
            <a:r>
              <a:rPr lang="fr" sz="2200" u="sng">
                <a:solidFill>
                  <a:schemeClr val="accent3"/>
                </a:solidFill>
                <a:latin typeface="+mn-lt"/>
                <a:cs typeface="+mn-cs"/>
                <a:sym typeface="Calibri"/>
              </a:rPr>
              <a:t>Indirecte :</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Aérienne.</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Vectorielle.</a:t>
            </a:r>
          </a:p>
          <a:p>
            <a:pPr eaLnBrk="1" fontAlgn="auto">
              <a:spcBef>
                <a:spcPts val="6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Supports de transmission</a:t>
            </a:r>
          </a:p>
          <a:p>
            <a:pPr lvl="1" rtl="0" eaLnBrk="1" hangingPunct="1">
              <a:lnSpc>
                <a:spcPct val="90000"/>
              </a:lnSpc>
              <a:buClr>
                <a:srgbClr val="339933"/>
              </a:buClr>
            </a:pPr>
            <a:r>
              <a:rPr lang="fr" sz="2200">
                <a:latin typeface="+mn-lt"/>
              </a:rPr>
              <a:t>Aliments.</a:t>
            </a:r>
          </a:p>
          <a:p>
            <a:pPr lvl="1" rtl="0" eaLnBrk="1" hangingPunct="1">
              <a:lnSpc>
                <a:spcPct val="90000"/>
              </a:lnSpc>
              <a:buClr>
                <a:srgbClr val="339933"/>
              </a:buClr>
            </a:pPr>
            <a:r>
              <a:rPr lang="fr" sz="2200">
                <a:latin typeface="+mn-lt"/>
              </a:rPr>
              <a:t>Eau.</a:t>
            </a:r>
          </a:p>
          <a:p>
            <a:pPr lvl="1" rtl="0" eaLnBrk="1" hangingPunct="1">
              <a:lnSpc>
                <a:spcPct val="90000"/>
              </a:lnSpc>
              <a:buClr>
                <a:srgbClr val="339933"/>
              </a:buClr>
            </a:pPr>
            <a:r>
              <a:rPr lang="fr" sz="2200">
                <a:latin typeface="+mn-lt"/>
              </a:rPr>
              <a:t>Produits biologiques.</a:t>
            </a:r>
          </a:p>
          <a:p>
            <a:pPr lvl="1" rtl="0" eaLnBrk="1" hangingPunct="1">
              <a:lnSpc>
                <a:spcPct val="90000"/>
              </a:lnSpc>
              <a:buClr>
                <a:srgbClr val="339933"/>
              </a:buClr>
            </a:pPr>
            <a:r>
              <a:rPr lang="fr" sz="2200">
                <a:latin typeface="+mn-lt"/>
              </a:rPr>
              <a:t>Fomites.</a:t>
            </a:r>
          </a:p>
          <a:p>
            <a:pPr lvl="1" rtl="0" eaLnBrk="1" hangingPunct="1">
              <a:lnSpc>
                <a:spcPct val="90000"/>
              </a:lnSpc>
              <a:buClr>
                <a:srgbClr val="339933"/>
              </a:buClr>
            </a:pPr>
            <a:r>
              <a:rPr lang="fr" sz="2200">
                <a:latin typeface="+mn-lt"/>
              </a:rPr>
              <a:t>Autres.</a:t>
            </a:r>
          </a:p>
        </p:txBody>
      </p:sp>
    </p:spTree>
    <p:extLst>
      <p:ext uri="{BB962C8B-B14F-4D97-AF65-F5344CB8AC3E}">
        <p14:creationId xmlns:p14="http://schemas.microsoft.com/office/powerpoint/2010/main" val="9851965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1F2837D-3EC2-D148-9111-8DAA1274586E}"/>
              </a:ext>
            </a:extLst>
          </p:cNvPr>
          <p:cNvSpPr txBox="1">
            <a:spLocks noChangeArrowheads="1"/>
          </p:cNvSpPr>
          <p:nvPr>
            <p:custDataLst>
              <p:tags r:id="rId1"/>
            </p:custDataLst>
          </p:nvPr>
        </p:nvSpPr>
        <p:spPr>
          <a:xfrm>
            <a:off x="0" y="0"/>
            <a:ext cx="9800424" cy="860796"/>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rPr>
              <a:t>Stratégies de contrôle de la transmission directe</a:t>
            </a:r>
          </a:p>
        </p:txBody>
      </p:sp>
      <p:sp>
        <p:nvSpPr>
          <p:cNvPr id="3" name="Rectangle 3">
            <a:extLst>
              <a:ext uri="{FF2B5EF4-FFF2-40B4-BE49-F238E27FC236}">
                <a16:creationId xmlns:a16="http://schemas.microsoft.com/office/drawing/2014/main" id="{D8778250-5C53-054B-A0F5-F08AFAD67046}"/>
              </a:ext>
            </a:extLst>
          </p:cNvPr>
          <p:cNvSpPr>
            <a:spLocks noChangeArrowheads="1"/>
          </p:cNvSpPr>
          <p:nvPr>
            <p:custDataLst>
              <p:tags r:id="rId2"/>
            </p:custDataLst>
          </p:nvPr>
        </p:nvSpPr>
        <p:spPr bwMode="auto">
          <a:xfrm>
            <a:off x="2324100" y="2122512"/>
            <a:ext cx="37719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lvl1pPr marL="342900" indent="-342900" eaLnBrk="0" hangingPunct="0">
              <a:spcBef>
                <a:spcPct val="20000"/>
              </a:spcBef>
              <a:buClr>
                <a:srgbClr val="C00000"/>
              </a:buClr>
              <a:buFont typeface="Wingdings" pitchFamily="2" charset="2"/>
              <a:buChar char="§"/>
              <a:defRPr sz="2800">
                <a:solidFill>
                  <a:schemeClr val="tx1"/>
                </a:solidFill>
                <a:latin typeface="Arial" charset="0"/>
              </a:defRPr>
            </a:lvl1pPr>
            <a:lvl2pPr marL="742950" indent="-285750" eaLnBrk="0" hangingPunct="0">
              <a:spcBef>
                <a:spcPct val="20000"/>
              </a:spcBef>
              <a:buClr>
                <a:srgbClr val="C00000"/>
              </a:buClr>
              <a:buFont typeface="Arial" charset="0"/>
              <a:buChar char="–"/>
              <a:defRPr sz="2800">
                <a:solidFill>
                  <a:schemeClr val="tx1"/>
                </a:solidFill>
                <a:latin typeface="Arial" charset="0"/>
              </a:defRPr>
            </a:lvl2pPr>
            <a:lvl3pPr marL="1143000" indent="-228600" eaLnBrk="0" hangingPunct="0">
              <a:spcBef>
                <a:spcPct val="20000"/>
              </a:spcBef>
              <a:buClr>
                <a:srgbClr val="C00000"/>
              </a:buClr>
              <a:buChar char="•"/>
              <a:defRPr sz="2400">
                <a:solidFill>
                  <a:schemeClr val="tx1"/>
                </a:solidFill>
                <a:latin typeface="Arial" charset="0"/>
              </a:defRPr>
            </a:lvl3pPr>
            <a:lvl4pPr marL="1600200" indent="-228600" eaLnBrk="0" hangingPunct="0">
              <a:spcBef>
                <a:spcPct val="20000"/>
              </a:spcBef>
              <a:buClr>
                <a:schemeClr val="accent2"/>
              </a:buClr>
              <a:buFont typeface="Arial" charset="0"/>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fontAlgn="auto">
              <a:spcBef>
                <a:spcPts val="1300"/>
              </a:spcBef>
              <a:spcAft>
                <a:spcPts val="0"/>
              </a:spcAft>
              <a:buClrTx/>
              <a:buNone/>
              <a:defRPr sz="2800" u="sng">
                <a:solidFill>
                  <a:schemeClr val="accent2"/>
                </a:solidFill>
                <a:latin typeface="Source Sans Pro Bold"/>
                <a:ea typeface="Source Sans Pro Bold"/>
                <a:cs typeface="Source Sans Pro Bold"/>
                <a:sym typeface="Source Sans Pro Bold"/>
              </a:defRPr>
            </a:pPr>
            <a:r>
              <a:rPr lang="fr" sz="2400" b="1" u="sng">
                <a:solidFill>
                  <a:schemeClr val="accent3"/>
                </a:solidFill>
                <a:latin typeface="Source Sans Pro Bold"/>
                <a:ea typeface="Source Sans Pro Bold"/>
                <a:cs typeface="Source Sans Pro Bold"/>
                <a:sym typeface="Calibri"/>
              </a:rPr>
              <a:t>Directe :</a:t>
            </a:r>
          </a:p>
          <a:p>
            <a:pPr marL="254000" indent="-254000" fontAlgn="auto">
              <a:spcBef>
                <a:spcPts val="13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Contacts, baisers, rapports sexuels.</a:t>
            </a:r>
          </a:p>
          <a:p>
            <a:pPr marL="254000" indent="-254000" fontAlgn="auto">
              <a:spcBef>
                <a:spcPts val="13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Gouttelettes.</a:t>
            </a:r>
          </a:p>
          <a:p>
            <a:pPr marL="254000" indent="-254000" fontAlgn="auto">
              <a:spcBef>
                <a:spcPts val="1300"/>
              </a:spcBef>
              <a:spcAft>
                <a:spcPts val="0"/>
              </a:spcAft>
              <a:buClr>
                <a:schemeClr val="accent3"/>
              </a:buClr>
              <a:buSzPct val="100000"/>
              <a:buFontTx/>
              <a:buChar char="•"/>
              <a:defRPr sz="2800">
                <a:latin typeface="+mn-lt"/>
                <a:ea typeface="+mn-ea"/>
                <a:cs typeface="+mn-cs"/>
                <a:sym typeface="Source Sans Pro Regular"/>
              </a:defRPr>
            </a:pPr>
            <a:r>
              <a:rPr lang="fr" sz="2200">
                <a:solidFill>
                  <a:srgbClr val="000000"/>
                </a:solidFill>
                <a:latin typeface="+mn-lt"/>
                <a:cs typeface="+mn-cs"/>
                <a:sym typeface="Calibri"/>
              </a:rPr>
              <a:t>Transplacentaire.</a:t>
            </a:r>
            <a:endParaRPr lang="en-US" altLang="en-US" sz="2200">
              <a:solidFill>
                <a:srgbClr val="000000"/>
              </a:solidFill>
              <a:latin typeface="+mn-lt"/>
              <a:cs typeface="+mn-cs"/>
              <a:sym typeface="Calibri"/>
            </a:endParaRPr>
          </a:p>
          <a:p>
            <a:pPr rtl="0" eaLnBrk="1" hangingPunct="1">
              <a:buClr>
                <a:schemeClr val="accent2"/>
              </a:buClr>
              <a:buFont typeface="Arial" charset="0"/>
              <a:buChar char="♦"/>
            </a:pPr>
            <a:endParaRPr lang="en-US" altLang="en-US" sz="2400">
              <a:latin typeface="Arial" panose="020B0604020202020204" pitchFamily="34" charset="0"/>
            </a:endParaRPr>
          </a:p>
        </p:txBody>
      </p:sp>
      <p:sp>
        <p:nvSpPr>
          <p:cNvPr id="4" name="Right Brace 3">
            <a:extLst>
              <a:ext uri="{FF2B5EF4-FFF2-40B4-BE49-F238E27FC236}">
                <a16:creationId xmlns:a16="http://schemas.microsoft.com/office/drawing/2014/main" id="{3A05CBEA-EE81-6B43-A666-F524D214770D}"/>
              </a:ext>
            </a:extLst>
          </p:cNvPr>
          <p:cNvSpPr/>
          <p:nvPr>
            <p:custDataLst>
              <p:tags r:id="rId3"/>
            </p:custDataLst>
          </p:nvPr>
        </p:nvSpPr>
        <p:spPr>
          <a:xfrm>
            <a:off x="5717340" y="2291681"/>
            <a:ext cx="457200" cy="278016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28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E2509B3-A775-7E4E-880D-3FC2FC9D9443}"/>
              </a:ext>
            </a:extLst>
          </p:cNvPr>
          <p:cNvSpPr txBox="1"/>
          <p:nvPr>
            <p:custDataLst>
              <p:tags r:id="rId4"/>
            </p:custDataLst>
          </p:nvPr>
        </p:nvSpPr>
        <p:spPr>
          <a:xfrm>
            <a:off x="6545842" y="2553053"/>
            <a:ext cx="3957828" cy="2290371"/>
          </a:xfrm>
          <a:prstGeom prst="rect">
            <a:avLst/>
          </a:prstGeom>
          <a:noFill/>
        </p:spPr>
        <p:txBody>
          <a:bodyPr wrap="square" rtlCol="0">
            <a:spAutoFit/>
          </a:bodyPr>
          <a:lstStyle/>
          <a:p>
            <a:pPr marL="254000" indent="-254000" fontAlgn="auto">
              <a:spcBef>
                <a:spcPts val="1300"/>
              </a:spcBef>
              <a:spcAft>
                <a:spcPts val="0"/>
              </a:spcAft>
              <a:buClr>
                <a:schemeClr val="accent3"/>
              </a:buClr>
              <a:buSzPct val="100000"/>
              <a:buFontTx/>
              <a:buChar char="•"/>
              <a:defRPr sz="2800">
                <a:latin typeface="+mn-lt"/>
                <a:ea typeface="+mn-ea"/>
                <a:cs typeface="+mn-cs"/>
                <a:sym typeface="Source Sans Pro Regular"/>
              </a:defRPr>
            </a:pPr>
            <a:r>
              <a:rPr lang="fr" sz="2200" dirty="0">
                <a:solidFill>
                  <a:srgbClr val="000000"/>
                </a:solidFill>
                <a:latin typeface="+mn-lt"/>
                <a:cs typeface="+mn-cs"/>
                <a:sym typeface="Calibri"/>
              </a:rPr>
              <a:t>Traitement/isolement des personnes infectées.</a:t>
            </a:r>
          </a:p>
          <a:p>
            <a:pPr marL="254000" indent="-254000" fontAlgn="auto">
              <a:spcBef>
                <a:spcPts val="1300"/>
              </a:spcBef>
              <a:spcAft>
                <a:spcPts val="0"/>
              </a:spcAft>
              <a:buClr>
                <a:schemeClr val="accent3"/>
              </a:buClr>
              <a:buSzPct val="100000"/>
              <a:buFontTx/>
              <a:buChar char="•"/>
              <a:defRPr sz="2800">
                <a:latin typeface="+mn-lt"/>
                <a:ea typeface="+mn-ea"/>
                <a:cs typeface="+mn-cs"/>
                <a:sym typeface="Source Sans Pro Regular"/>
              </a:defRPr>
            </a:pPr>
            <a:r>
              <a:rPr lang="fr" sz="2200" dirty="0">
                <a:solidFill>
                  <a:srgbClr val="000000"/>
                </a:solidFill>
                <a:latin typeface="+mn-lt"/>
                <a:cs typeface="+mn-cs"/>
                <a:sym typeface="Calibri"/>
              </a:rPr>
              <a:t>Barrières physiques visant à empêcher l’agent de quitter l’hôte (bandages, pansements, préservatifs).</a:t>
            </a:r>
          </a:p>
        </p:txBody>
      </p:sp>
    </p:spTree>
    <p:extLst>
      <p:ext uri="{BB962C8B-B14F-4D97-AF65-F5344CB8AC3E}">
        <p14:creationId xmlns:p14="http://schemas.microsoft.com/office/powerpoint/2010/main" val="36046295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09E7672-111D-2E47-A0E0-AB6998A349F6}"/>
              </a:ext>
            </a:extLst>
          </p:cNvPr>
          <p:cNvSpPr txBox="1">
            <a:spLocks noChangeArrowheads="1"/>
          </p:cNvSpPr>
          <p:nvPr>
            <p:custDataLst>
              <p:tags r:id="rId1"/>
            </p:custDataLst>
          </p:nvPr>
        </p:nvSpPr>
        <p:spPr>
          <a:xfrm>
            <a:off x="96253" y="0"/>
            <a:ext cx="9711195" cy="698500"/>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a:solidFill>
                  <a:schemeClr val="bg1"/>
                </a:solidFill>
              </a:rPr>
              <a:t>Stratégies de contrôle des voies de transmission indirecte</a:t>
            </a:r>
          </a:p>
        </p:txBody>
      </p:sp>
      <p:sp>
        <p:nvSpPr>
          <p:cNvPr id="8" name="Content Placeholder 7"/>
          <p:cNvSpPr>
            <a:spLocks noGrp="1"/>
          </p:cNvSpPr>
          <p:nvPr>
            <p:ph type="body" idx="1"/>
            <p:custDataLst>
              <p:tags r:id="rId2"/>
            </p:custDataLst>
          </p:nvPr>
        </p:nvSpPr>
        <p:spPr>
          <a:xfrm>
            <a:off x="1874620" y="1190627"/>
            <a:ext cx="3880004" cy="1947210"/>
          </a:xfrm>
        </p:spPr>
        <p:txBody>
          <a:bodyPr rtlCol="0">
            <a:normAutofit lnSpcReduction="10000"/>
          </a:bodyPr>
          <a:lstStyle/>
          <a:p>
            <a:pPr defTabSz="289321">
              <a:lnSpc>
                <a:spcPct val="120000"/>
              </a:lnSpc>
              <a:spcBef>
                <a:spcPts val="300"/>
              </a:spcBef>
              <a:defRPr>
                <a:solidFill>
                  <a:schemeClr val="accent3"/>
                </a:solidFill>
                <a:latin typeface="Source Sans Pro Bold"/>
                <a:ea typeface="Source Sans Pro Bold"/>
                <a:cs typeface="Source Sans Pro Bold"/>
                <a:sym typeface="Source Sans Pro Bold"/>
              </a:defRPr>
            </a:pPr>
            <a:r>
              <a:rPr lang="fr" sz="2000">
                <a:solidFill>
                  <a:schemeClr val="accent3"/>
                </a:solidFill>
                <a:ea typeface="Source Sans Pro Bold"/>
                <a:cs typeface="Source Sans Pro Bold"/>
              </a:rPr>
              <a:t>Aérienne.</a:t>
            </a:r>
          </a:p>
          <a:p>
            <a:pPr marL="240631" indent="-240631" defTabSz="289321">
              <a:lnSpc>
                <a:spcPct val="120000"/>
              </a:lnSpc>
              <a:spcBef>
                <a:spcPts val="300"/>
              </a:spcBef>
              <a:buClr>
                <a:schemeClr val="accent3"/>
              </a:buClr>
              <a:buSzPct val="100000"/>
              <a:buFontTx/>
              <a:buChar char="•"/>
            </a:pPr>
            <a:r>
              <a:rPr lang="fr" sz="2000"/>
              <a:t>Chambre individuelle à pression négative.</a:t>
            </a:r>
          </a:p>
          <a:p>
            <a:pPr marL="240631" indent="-240631" defTabSz="289321">
              <a:lnSpc>
                <a:spcPct val="120000"/>
              </a:lnSpc>
              <a:spcBef>
                <a:spcPts val="300"/>
              </a:spcBef>
              <a:buClr>
                <a:schemeClr val="accent3"/>
              </a:buClr>
              <a:buSzPct val="100000"/>
              <a:buFontTx/>
              <a:buChar char="•"/>
              <a:defRPr>
                <a:solidFill>
                  <a:schemeClr val="accent3"/>
                </a:solidFill>
                <a:latin typeface="Source Sans Pro Bold"/>
                <a:ea typeface="Source Sans Pro Bold"/>
                <a:cs typeface="Source Sans Pro Bold"/>
                <a:sym typeface="Source Sans Pro Bold"/>
              </a:defRPr>
            </a:pPr>
            <a:r>
              <a:rPr lang="fr" sz="2000">
                <a:solidFill>
                  <a:schemeClr val="tx1"/>
                </a:solidFill>
              </a:rPr>
              <a:t>Maintien des portes fermées, port de masques N95.</a:t>
            </a:r>
            <a:endParaRPr lang="en-US" altLang="en-US" sz="2000">
              <a:solidFill>
                <a:schemeClr val="tx1"/>
              </a:solidFill>
            </a:endParaRPr>
          </a:p>
        </p:txBody>
      </p:sp>
      <p:sp>
        <p:nvSpPr>
          <p:cNvPr id="9" name="Content Placeholder 8"/>
          <p:cNvSpPr>
            <a:spLocks noGrp="1"/>
          </p:cNvSpPr>
          <p:nvPr>
            <p:ph sz="half" idx="4294967295"/>
            <p:custDataLst>
              <p:tags r:id="rId3"/>
            </p:custDataLst>
          </p:nvPr>
        </p:nvSpPr>
        <p:spPr>
          <a:xfrm>
            <a:off x="7875588" y="1190625"/>
            <a:ext cx="4316412" cy="4791075"/>
          </a:xfrm>
        </p:spPr>
        <p:txBody>
          <a:bodyPr rtlCol="0">
            <a:noAutofit/>
          </a:bodyPr>
          <a:lstStyle/>
          <a:p>
            <a:pPr defTabSz="289321">
              <a:lnSpc>
                <a:spcPct val="100000"/>
              </a:lnSpc>
              <a:spcBef>
                <a:spcPts val="300"/>
              </a:spcBef>
              <a:defRPr>
                <a:solidFill>
                  <a:schemeClr val="accent3"/>
                </a:solidFill>
                <a:latin typeface="Source Sans Pro Bold"/>
                <a:ea typeface="Source Sans Pro Bold"/>
                <a:cs typeface="Source Sans Pro Bold"/>
                <a:sym typeface="Source Sans Pro Bold"/>
              </a:defRPr>
            </a:pPr>
            <a:r>
              <a:rPr lang="fr" sz="2000">
                <a:solidFill>
                  <a:schemeClr val="accent3"/>
                </a:solidFill>
                <a:ea typeface="Source Sans Pro Bold"/>
                <a:cs typeface="Source Sans Pro Bold"/>
              </a:rPr>
              <a:t>Supports de transmission</a:t>
            </a:r>
          </a:p>
          <a:p>
            <a:pPr rtl="0" eaLnBrk="1" hangingPunct="1">
              <a:lnSpc>
                <a:spcPct val="100000"/>
              </a:lnSpc>
              <a:buClr>
                <a:srgbClr val="339933"/>
              </a:buClr>
            </a:pPr>
            <a:r>
              <a:rPr lang="fr" sz="2000" u="sng"/>
              <a:t>Aliments et eau</a:t>
            </a:r>
          </a:p>
          <a:p>
            <a:pPr marL="240631" indent="-240631" defTabSz="289321">
              <a:lnSpc>
                <a:spcPct val="100000"/>
              </a:lnSpc>
              <a:spcBef>
                <a:spcPts val="300"/>
              </a:spcBef>
              <a:buClr>
                <a:schemeClr val="accent3"/>
              </a:buClr>
              <a:buSzPct val="100000"/>
              <a:buFontTx/>
              <a:buChar char="•"/>
            </a:pPr>
            <a:r>
              <a:rPr lang="fr" sz="2000"/>
              <a:t>Cuisson, pasteurisation, irradiation.</a:t>
            </a:r>
          </a:p>
          <a:p>
            <a:pPr marL="240631" indent="-240631" defTabSz="289321">
              <a:lnSpc>
                <a:spcPct val="100000"/>
              </a:lnSpc>
              <a:spcBef>
                <a:spcPts val="300"/>
              </a:spcBef>
              <a:buClr>
                <a:schemeClr val="accent3"/>
              </a:buClr>
              <a:buSzPct val="100000"/>
              <a:buFontTx/>
              <a:buChar char="•"/>
            </a:pPr>
            <a:r>
              <a:rPr lang="fr" sz="2000"/>
              <a:t>Interdire aux personnes infectées qui manipulent de la nourriture de travailler.</a:t>
            </a:r>
          </a:p>
          <a:p>
            <a:pPr marL="240631" indent="-240631" defTabSz="289321">
              <a:lnSpc>
                <a:spcPct val="100000"/>
              </a:lnSpc>
              <a:spcBef>
                <a:spcPts val="300"/>
              </a:spcBef>
              <a:buClr>
                <a:schemeClr val="accent3"/>
              </a:buClr>
              <a:buSzPct val="100000"/>
              <a:buFontTx/>
              <a:buChar char="•"/>
            </a:pPr>
            <a:r>
              <a:rPr lang="fr" sz="2000"/>
              <a:t>Chloration de l’eau.</a:t>
            </a:r>
          </a:p>
          <a:p>
            <a:pPr rtl="0" eaLnBrk="1" hangingPunct="1">
              <a:lnSpc>
                <a:spcPct val="100000"/>
              </a:lnSpc>
              <a:buClr>
                <a:srgbClr val="339933"/>
              </a:buClr>
            </a:pPr>
            <a:r>
              <a:rPr lang="fr" sz="2000" u="sng"/>
              <a:t>Produits biologiques.</a:t>
            </a:r>
          </a:p>
          <a:p>
            <a:pPr marL="240631" indent="-240631" defTabSz="289321">
              <a:lnSpc>
                <a:spcPct val="100000"/>
              </a:lnSpc>
              <a:spcBef>
                <a:spcPts val="300"/>
              </a:spcBef>
              <a:buClr>
                <a:schemeClr val="accent3"/>
              </a:buClr>
              <a:buSzPct val="100000"/>
              <a:buFontTx/>
              <a:buChar char="•"/>
            </a:pPr>
            <a:r>
              <a:rPr lang="fr" sz="2000"/>
              <a:t>Élimination des déchets.</a:t>
            </a:r>
          </a:p>
          <a:p>
            <a:pPr marL="240631" lvl="5" indent="-240631" defTabSz="289321">
              <a:lnSpc>
                <a:spcPct val="100000"/>
              </a:lnSpc>
              <a:spcBef>
                <a:spcPts val="300"/>
              </a:spcBef>
              <a:buClr>
                <a:schemeClr val="accent3"/>
              </a:buClr>
            </a:pPr>
            <a:r>
              <a:rPr lang="fr" sz="2000"/>
              <a:t>Stérilisation.</a:t>
            </a:r>
          </a:p>
          <a:p>
            <a:pPr rtl="0" eaLnBrk="1" hangingPunct="1">
              <a:lnSpc>
                <a:spcPct val="100000"/>
              </a:lnSpc>
              <a:buClr>
                <a:srgbClr val="339933"/>
              </a:buClr>
            </a:pPr>
            <a:r>
              <a:rPr lang="fr" sz="2000" u="sng"/>
              <a:t>Fomites.</a:t>
            </a:r>
          </a:p>
          <a:p>
            <a:pPr marL="240631" indent="-240631" defTabSz="289321">
              <a:lnSpc>
                <a:spcPct val="100000"/>
              </a:lnSpc>
              <a:spcBef>
                <a:spcPts val="300"/>
              </a:spcBef>
              <a:buClr>
                <a:schemeClr val="accent3"/>
              </a:buClr>
              <a:buSzPct val="100000"/>
              <a:buFontTx/>
              <a:buChar char="•"/>
            </a:pPr>
            <a:r>
              <a:rPr lang="fr" sz="2000"/>
              <a:t>Stérilisation.</a:t>
            </a:r>
            <a:endParaRPr lang="en-US" altLang="en-US" sz="2000"/>
          </a:p>
          <a:p>
            <a:pPr rtl="0" eaLnBrk="1" hangingPunct="1">
              <a:lnSpc>
                <a:spcPct val="100000"/>
              </a:lnSpc>
              <a:buClr>
                <a:srgbClr val="339933"/>
              </a:buClr>
            </a:pPr>
            <a:r>
              <a:rPr lang="fr" sz="2000" u="sng"/>
              <a:t>Autres.</a:t>
            </a:r>
          </a:p>
          <a:p>
            <a:pPr rtl="0">
              <a:lnSpc>
                <a:spcPct val="100000"/>
              </a:lnSpc>
            </a:pPr>
            <a:endParaRPr lang="en-US" sz="2200"/>
          </a:p>
        </p:txBody>
      </p:sp>
      <p:sp>
        <p:nvSpPr>
          <p:cNvPr id="5" name="Content Placeholder 7">
            <a:extLst>
              <a:ext uri="{FF2B5EF4-FFF2-40B4-BE49-F238E27FC236}">
                <a16:creationId xmlns:a16="http://schemas.microsoft.com/office/drawing/2014/main" id="{F37381D1-83BE-454D-B9D1-E7577CF040ED}"/>
              </a:ext>
            </a:extLst>
          </p:cNvPr>
          <p:cNvSpPr txBox="1">
            <a:spLocks/>
          </p:cNvSpPr>
          <p:nvPr>
            <p:custDataLst>
              <p:tags r:id="rId4"/>
            </p:custDataLst>
          </p:nvPr>
        </p:nvSpPr>
        <p:spPr>
          <a:xfrm>
            <a:off x="1874620" y="3532374"/>
            <a:ext cx="3367238" cy="244932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0">
            <a:norm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4"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9"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6"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31" marR="0" indent="-54248"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9"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66" marR="0" indent="-26039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62"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56" marR="0" indent="-260392"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defTabSz="289321" eaLnBrk="1" fontAlgn="auto" hangingPunct="1">
              <a:lnSpc>
                <a:spcPct val="120000"/>
              </a:lnSpc>
              <a:spcBef>
                <a:spcPts val="300"/>
              </a:spcBef>
              <a:defRPr>
                <a:solidFill>
                  <a:schemeClr val="accent3"/>
                </a:solidFill>
                <a:latin typeface="Source Sans Pro Bold"/>
                <a:ea typeface="Source Sans Pro Bold"/>
                <a:cs typeface="Source Sans Pro Bold"/>
                <a:sym typeface="Source Sans Pro Bold"/>
              </a:defRPr>
            </a:pPr>
            <a:r>
              <a:rPr lang="fr" sz="2000" kern="0">
                <a:solidFill>
                  <a:schemeClr val="accent3"/>
                </a:solidFill>
                <a:ea typeface="Source Sans Pro Bold"/>
                <a:cs typeface="Source Sans Pro Bold"/>
                <a:sym typeface="Source Sans Pro Bold"/>
              </a:rPr>
              <a:t>Vectorielle.</a:t>
            </a:r>
          </a:p>
          <a:p>
            <a:pPr marL="240631" indent="-240631" defTabSz="289321" eaLnBrk="1" fontAlgn="auto" hangingPunct="1">
              <a:lnSpc>
                <a:spcPct val="120000"/>
              </a:lnSpc>
              <a:spcBef>
                <a:spcPts val="300"/>
              </a:spcBef>
              <a:buClr>
                <a:schemeClr val="accent3"/>
              </a:buClr>
              <a:buSzPct val="100000"/>
              <a:buFontTx/>
              <a:buChar char="•"/>
            </a:pPr>
            <a:r>
              <a:rPr lang="fr" sz="2000" kern="0"/>
              <a:t>Destruction des zones de reproduction.</a:t>
            </a:r>
          </a:p>
          <a:p>
            <a:pPr marL="240631" indent="-240631" defTabSz="289321" eaLnBrk="1" fontAlgn="auto" hangingPunct="1">
              <a:lnSpc>
                <a:spcPct val="120000"/>
              </a:lnSpc>
              <a:spcBef>
                <a:spcPts val="300"/>
              </a:spcBef>
              <a:buClr>
                <a:schemeClr val="accent3"/>
              </a:buClr>
              <a:buSzPct val="100000"/>
              <a:buFontTx/>
              <a:buChar char="•"/>
            </a:pPr>
            <a:r>
              <a:rPr lang="fr" sz="2000" kern="0"/>
              <a:t>Élimination des vecteurs (larvicide, adulticide).</a:t>
            </a:r>
            <a:endParaRPr lang="en-US" altLang="en-US" sz="2000" kern="0"/>
          </a:p>
          <a:p>
            <a:pPr eaLnBrk="1" fontAlgn="auto" hangingPunct="1"/>
            <a:endParaRPr lang="en-US" sz="2000" kern="0"/>
          </a:p>
        </p:txBody>
      </p:sp>
    </p:spTree>
    <p:extLst>
      <p:ext uri="{BB962C8B-B14F-4D97-AF65-F5344CB8AC3E}">
        <p14:creationId xmlns:p14="http://schemas.microsoft.com/office/powerpoint/2010/main" val="32811252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additive="base">
                                        <p:cTn id="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 calcmode="lin" valueType="num">
                                      <p:cBhvr additive="base">
                                        <p:cTn id="2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 calcmode="lin" valueType="num">
                                      <p:cBhvr additive="base">
                                        <p:cTn id="3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xEl>
                                              <p:pRg st="2" end="2"/>
                                            </p:txEl>
                                          </p:spTgt>
                                        </p:tgtEl>
                                        <p:attrNameLst>
                                          <p:attrName>style.visibility</p:attrName>
                                        </p:attrNameLst>
                                      </p:cBhvr>
                                      <p:to>
                                        <p:strVal val="visible"/>
                                      </p:to>
                                    </p:set>
                                    <p:anim calcmode="lin" valueType="num">
                                      <p:cBhvr additive="base">
                                        <p:cTn id="5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
                                            <p:txEl>
                                              <p:pRg st="3" end="3"/>
                                            </p:txEl>
                                          </p:spTgt>
                                        </p:tgtEl>
                                        <p:attrNameLst>
                                          <p:attrName>style.visibility</p:attrName>
                                        </p:attrNameLst>
                                      </p:cBhvr>
                                      <p:to>
                                        <p:strVal val="visible"/>
                                      </p:to>
                                    </p:set>
                                    <p:anim calcmode="lin" valueType="num">
                                      <p:cBhvr additive="base">
                                        <p:cTn id="6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xEl>
                                              <p:pRg st="4" end="4"/>
                                            </p:txEl>
                                          </p:spTgt>
                                        </p:tgtEl>
                                        <p:attrNameLst>
                                          <p:attrName>style.visibility</p:attrName>
                                        </p:attrNameLst>
                                      </p:cBhvr>
                                      <p:to>
                                        <p:strVal val="visible"/>
                                      </p:to>
                                    </p:set>
                                    <p:anim calcmode="lin" valueType="num">
                                      <p:cBhvr additive="base">
                                        <p:cTn id="6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9">
                                            <p:txEl>
                                              <p:pRg st="5" end="5"/>
                                            </p:txEl>
                                          </p:spTgt>
                                        </p:tgtEl>
                                        <p:attrNameLst>
                                          <p:attrName>style.visibility</p:attrName>
                                        </p:attrNameLst>
                                      </p:cBhvr>
                                      <p:to>
                                        <p:strVal val="visible"/>
                                      </p:to>
                                    </p:set>
                                    <p:anim calcmode="lin" valueType="num">
                                      <p:cBhvr additive="base">
                                        <p:cTn id="73"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9">
                                            <p:txEl>
                                              <p:pRg st="6" end="6"/>
                                            </p:txEl>
                                          </p:spTgt>
                                        </p:tgtEl>
                                        <p:attrNameLst>
                                          <p:attrName>style.visibility</p:attrName>
                                        </p:attrNameLst>
                                      </p:cBhvr>
                                      <p:to>
                                        <p:strVal val="visible"/>
                                      </p:to>
                                    </p:set>
                                    <p:anim calcmode="lin" valueType="num">
                                      <p:cBhvr additive="base">
                                        <p:cTn id="7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6" end="6"/>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xEl>
                                              <p:pRg st="7" end="7"/>
                                            </p:txEl>
                                          </p:spTgt>
                                        </p:tgtEl>
                                        <p:attrNameLst>
                                          <p:attrName>style.visibility</p:attrName>
                                        </p:attrNameLst>
                                      </p:cBhvr>
                                      <p:to>
                                        <p:strVal val="visible"/>
                                      </p:to>
                                    </p:set>
                                    <p:anim calcmode="lin" valueType="num">
                                      <p:cBhvr additive="base">
                                        <p:cTn id="83"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9">
                                            <p:txEl>
                                              <p:pRg st="8" end="8"/>
                                            </p:txEl>
                                          </p:spTgt>
                                        </p:tgtEl>
                                        <p:attrNameLst>
                                          <p:attrName>style.visibility</p:attrName>
                                        </p:attrNameLst>
                                      </p:cBhvr>
                                      <p:to>
                                        <p:strVal val="visible"/>
                                      </p:to>
                                    </p:set>
                                    <p:anim calcmode="lin" valueType="num">
                                      <p:cBhvr additive="base">
                                        <p:cTn id="89"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9">
                                            <p:txEl>
                                              <p:pRg st="9" end="9"/>
                                            </p:txEl>
                                          </p:spTgt>
                                        </p:tgtEl>
                                        <p:attrNameLst>
                                          <p:attrName>style.visibility</p:attrName>
                                        </p:attrNameLst>
                                      </p:cBhvr>
                                      <p:to>
                                        <p:strVal val="visible"/>
                                      </p:to>
                                    </p:set>
                                    <p:anim calcmode="lin" valueType="num">
                                      <p:cBhvr additive="base">
                                        <p:cTn id="95"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9">
                                            <p:txEl>
                                              <p:pRg st="10" end="10"/>
                                            </p:txEl>
                                          </p:spTgt>
                                        </p:tgtEl>
                                        <p:attrNameLst>
                                          <p:attrName>style.visibility</p:attrName>
                                        </p:attrNameLst>
                                      </p:cBhvr>
                                      <p:to>
                                        <p:strVal val="visible"/>
                                      </p:to>
                                    </p:set>
                                    <p:anim calcmode="lin" valueType="num">
                                      <p:cBhvr additive="base">
                                        <p:cTn id="101"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5"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F084CD-EF00-1847-B1C7-376A5DF329E9}"/>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7629624" y="2825079"/>
            <a:ext cx="2327774" cy="2327774"/>
          </a:xfrm>
          <a:prstGeom prst="rect">
            <a:avLst/>
          </a:prstGeom>
        </p:spPr>
      </p:pic>
      <p:sp>
        <p:nvSpPr>
          <p:cNvPr id="2" name="Content Placeholder 1">
            <a:extLst>
              <a:ext uri="{FF2B5EF4-FFF2-40B4-BE49-F238E27FC236}">
                <a16:creationId xmlns:a16="http://schemas.microsoft.com/office/drawing/2014/main" id="{6DF06D12-3948-0D45-94DB-5714080F6EE1}"/>
              </a:ext>
            </a:extLst>
          </p:cNvPr>
          <p:cNvSpPr txBox="1">
            <a:spLocks/>
          </p:cNvSpPr>
          <p:nvPr>
            <p:custDataLst>
              <p:tags r:id="rId2"/>
            </p:custDataLst>
          </p:nvPr>
        </p:nvSpPr>
        <p:spPr>
          <a:xfrm>
            <a:off x="924027" y="1637112"/>
            <a:ext cx="5850129" cy="5032248"/>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Modification des comportements.</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Exclusion (des personnes à risque).</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Utilisation de barrières (manches longues/pantalons).</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Vaccination.</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Vaccination passive.</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Prophylaxie préexposition.</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Prophylaxie post-exposition.</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Résistance accrue de l’hôte.</a:t>
            </a:r>
          </a:p>
          <a:p>
            <a:pPr defTabSz="289321">
              <a:lnSpc>
                <a:spcPct val="90000"/>
              </a:lnSpc>
              <a:spcBef>
                <a:spcPts val="300"/>
              </a:spcBef>
              <a:spcAft>
                <a:spcPts val="0"/>
              </a:spcAft>
              <a:buClr>
                <a:schemeClr val="accent3"/>
              </a:buClr>
              <a:buSzPct val="100000"/>
              <a:buFont typeface="Arial"/>
              <a:buChar char="•"/>
            </a:pPr>
            <a:r>
              <a:rPr lang="fr" sz="2200" dirty="0">
                <a:solidFill>
                  <a:srgbClr val="000000"/>
                </a:solidFill>
                <a:latin typeface="+mn-lt"/>
                <a:ea typeface="+mn-ea"/>
                <a:cs typeface="+mn-cs"/>
                <a:sym typeface="Source Sans Pro Regular"/>
              </a:rPr>
              <a:t>Recherche des contacts ou information du partenaire, puis dépistage/traitement.</a:t>
            </a:r>
          </a:p>
        </p:txBody>
      </p:sp>
      <p:sp>
        <p:nvSpPr>
          <p:cNvPr id="3" name="Rectangle 2">
            <a:extLst>
              <a:ext uri="{FF2B5EF4-FFF2-40B4-BE49-F238E27FC236}">
                <a16:creationId xmlns:a16="http://schemas.microsoft.com/office/drawing/2014/main" id="{9C3D16EE-F411-A248-A144-CF8441D660A3}"/>
              </a:ext>
            </a:extLst>
          </p:cNvPr>
          <p:cNvSpPr txBox="1">
            <a:spLocks noChangeArrowheads="1"/>
          </p:cNvSpPr>
          <p:nvPr>
            <p:custDataLst>
              <p:tags r:id="rId3"/>
            </p:custDataLst>
          </p:nvPr>
        </p:nvSpPr>
        <p:spPr>
          <a:xfrm>
            <a:off x="119381" y="-130556"/>
            <a:ext cx="8407400" cy="987552"/>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2400" b="1" dirty="0">
                <a:solidFill>
                  <a:schemeClr val="bg1"/>
                </a:solidFill>
                <a:latin typeface="+mn-lt"/>
              </a:rPr>
              <a:t>Stratégies visant à prévenir l’entrée d’agents pathogènes et à protéger l’hôte</a:t>
            </a:r>
          </a:p>
        </p:txBody>
      </p:sp>
      <p:sp>
        <p:nvSpPr>
          <p:cNvPr id="4" name="Text Box 34">
            <a:extLst>
              <a:ext uri="{FF2B5EF4-FFF2-40B4-BE49-F238E27FC236}">
                <a16:creationId xmlns:a16="http://schemas.microsoft.com/office/drawing/2014/main" id="{D3EA82DE-9D1A-EC42-B1B3-C225E550FE49}"/>
              </a:ext>
            </a:extLst>
          </p:cNvPr>
          <p:cNvSpPr txBox="1">
            <a:spLocks noChangeArrowheads="1"/>
          </p:cNvSpPr>
          <p:nvPr>
            <p:custDataLst>
              <p:tags r:id="rId4"/>
            </p:custDataLst>
          </p:nvPr>
        </p:nvSpPr>
        <p:spPr bwMode="auto">
          <a:xfrm>
            <a:off x="7511355" y="1585727"/>
            <a:ext cx="3048000"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rtl="0"/>
            <a:r>
              <a:rPr lang="fr" sz="2200">
                <a:latin typeface="+mn-lt"/>
                <a:cs typeface="Arial" charset="0"/>
              </a:rPr>
              <a:t>Hôte susceptible</a:t>
            </a:r>
          </a:p>
          <a:p>
            <a:pPr algn="ctr" rtl="0"/>
            <a:r>
              <a:rPr lang="fr" sz="2200">
                <a:latin typeface="+mn-lt"/>
                <a:cs typeface="Arial" charset="0"/>
              </a:rPr>
              <a:t>(</a:t>
            </a:r>
            <a:r>
              <a:rPr lang="en" sz="2200" i="1">
                <a:latin typeface="+mn-lt"/>
                <a:cs typeface="Arial" charset="0"/>
              </a:rPr>
              <a:t>via </a:t>
            </a:r>
            <a:r>
              <a:rPr lang="en" sz="2200">
                <a:latin typeface="+mn-lt"/>
                <a:cs typeface="Arial" charset="0"/>
              </a:rPr>
              <a:t>une </a:t>
            </a:r>
            <a:r>
              <a:rPr lang="fr" sz="2200">
                <a:solidFill>
                  <a:srgbClr val="961D19"/>
                </a:solidFill>
                <a:latin typeface="+mn-lt"/>
                <a:cs typeface="Arial" charset="0"/>
              </a:rPr>
              <a:t>porte d’entrée</a:t>
            </a:r>
            <a:r>
              <a:rPr lang="fr" sz="2200">
                <a:latin typeface="+mn-lt"/>
                <a:cs typeface="Arial" charset="0"/>
              </a:rPr>
              <a:t>)</a:t>
            </a:r>
          </a:p>
        </p:txBody>
      </p:sp>
      <p:sp>
        <p:nvSpPr>
          <p:cNvPr id="6" name="Line 102">
            <a:extLst>
              <a:ext uri="{FF2B5EF4-FFF2-40B4-BE49-F238E27FC236}">
                <a16:creationId xmlns:a16="http://schemas.microsoft.com/office/drawing/2014/main" id="{09FD57C1-B397-8646-B9F6-3CB9CB30AF44}"/>
              </a:ext>
            </a:extLst>
          </p:cNvPr>
          <p:cNvSpPr>
            <a:spLocks noChangeShapeType="1"/>
          </p:cNvSpPr>
          <p:nvPr>
            <p:custDataLst>
              <p:tags r:id="rId5"/>
            </p:custDataLst>
          </p:nvPr>
        </p:nvSpPr>
        <p:spPr bwMode="auto">
          <a:xfrm flipH="1">
            <a:off x="8793513" y="2770981"/>
            <a:ext cx="426687" cy="177549"/>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a:latin typeface="+mn-lt"/>
            </a:endParaRPr>
          </a:p>
        </p:txBody>
      </p:sp>
      <p:sp>
        <p:nvSpPr>
          <p:cNvPr id="7" name="Line 102">
            <a:extLst>
              <a:ext uri="{FF2B5EF4-FFF2-40B4-BE49-F238E27FC236}">
                <a16:creationId xmlns:a16="http://schemas.microsoft.com/office/drawing/2014/main" id="{C681CE4E-297D-7E44-AD41-637A428A0240}"/>
              </a:ext>
            </a:extLst>
          </p:cNvPr>
          <p:cNvSpPr>
            <a:spLocks noChangeShapeType="1"/>
          </p:cNvSpPr>
          <p:nvPr>
            <p:custDataLst>
              <p:tags r:id="rId6"/>
            </p:custDataLst>
          </p:nvPr>
        </p:nvSpPr>
        <p:spPr bwMode="auto">
          <a:xfrm flipH="1">
            <a:off x="8793513" y="2878375"/>
            <a:ext cx="426686" cy="184455"/>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a:latin typeface="+mn-lt"/>
            </a:endParaRPr>
          </a:p>
        </p:txBody>
      </p:sp>
      <p:sp>
        <p:nvSpPr>
          <p:cNvPr id="8" name="Line 102">
            <a:extLst>
              <a:ext uri="{FF2B5EF4-FFF2-40B4-BE49-F238E27FC236}">
                <a16:creationId xmlns:a16="http://schemas.microsoft.com/office/drawing/2014/main" id="{A474944A-F93D-6149-A3D3-ED536AE1420B}"/>
              </a:ext>
            </a:extLst>
          </p:cNvPr>
          <p:cNvSpPr>
            <a:spLocks noChangeShapeType="1"/>
          </p:cNvSpPr>
          <p:nvPr>
            <p:custDataLst>
              <p:tags r:id="rId7"/>
            </p:custDataLst>
          </p:nvPr>
        </p:nvSpPr>
        <p:spPr bwMode="auto">
          <a:xfrm flipV="1">
            <a:off x="8077201" y="3672386"/>
            <a:ext cx="449580" cy="194342"/>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a:latin typeface="+mn-lt"/>
            </a:endParaRPr>
          </a:p>
        </p:txBody>
      </p:sp>
      <p:sp>
        <p:nvSpPr>
          <p:cNvPr id="9" name="Line 101">
            <a:extLst>
              <a:ext uri="{FF2B5EF4-FFF2-40B4-BE49-F238E27FC236}">
                <a16:creationId xmlns:a16="http://schemas.microsoft.com/office/drawing/2014/main" id="{229FB139-5003-1D48-9E90-D8F0E8C18C7B}"/>
              </a:ext>
            </a:extLst>
          </p:cNvPr>
          <p:cNvSpPr>
            <a:spLocks noChangeShapeType="1"/>
          </p:cNvSpPr>
          <p:nvPr>
            <p:custDataLst>
              <p:tags r:id="rId8"/>
            </p:custDataLst>
          </p:nvPr>
        </p:nvSpPr>
        <p:spPr bwMode="auto">
          <a:xfrm flipH="1">
            <a:off x="8793512" y="3988966"/>
            <a:ext cx="694545" cy="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a:latin typeface="+mn-lt"/>
            </a:endParaRPr>
          </a:p>
        </p:txBody>
      </p:sp>
      <p:sp>
        <p:nvSpPr>
          <p:cNvPr id="10" name="Line 105">
            <a:extLst>
              <a:ext uri="{FF2B5EF4-FFF2-40B4-BE49-F238E27FC236}">
                <a16:creationId xmlns:a16="http://schemas.microsoft.com/office/drawing/2014/main" id="{84876BFF-A132-6741-9B67-C727340BD3E8}"/>
              </a:ext>
            </a:extLst>
          </p:cNvPr>
          <p:cNvSpPr>
            <a:spLocks noChangeShapeType="1"/>
          </p:cNvSpPr>
          <p:nvPr>
            <p:custDataLst>
              <p:tags r:id="rId9"/>
            </p:custDataLst>
          </p:nvPr>
        </p:nvSpPr>
        <p:spPr bwMode="auto">
          <a:xfrm flipH="1" flipV="1">
            <a:off x="8915400" y="4992953"/>
            <a:ext cx="0" cy="3810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rtlCol="0"/>
          <a:lstStyle/>
          <a:p>
            <a:pPr rtl="0"/>
            <a:endParaRPr lang="en-US">
              <a:latin typeface="+mn-lt"/>
            </a:endParaRPr>
          </a:p>
        </p:txBody>
      </p:sp>
    </p:spTree>
    <p:extLst>
      <p:ext uri="{BB962C8B-B14F-4D97-AF65-F5344CB8AC3E}">
        <p14:creationId xmlns:p14="http://schemas.microsoft.com/office/powerpoint/2010/main" val="2951667409"/>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032EE9C-A269-1D42-8118-FE0FA65BA7CF}"/>
              </a:ext>
            </a:extLst>
          </p:cNvPr>
          <p:cNvSpPr txBox="1">
            <a:spLocks noChangeArrowheads="1"/>
          </p:cNvSpPr>
          <p:nvPr>
            <p:custDataLst>
              <p:tags r:id="rId1"/>
            </p:custDataLst>
          </p:nvPr>
        </p:nvSpPr>
        <p:spPr>
          <a:xfrm>
            <a:off x="4991100" y="1927048"/>
            <a:ext cx="5292852" cy="51023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Mettre en </a:t>
            </a:r>
            <a:r>
              <a:rPr lang="fr-FR" sz="2400" dirty="0">
                <a:solidFill>
                  <a:srgbClr val="A6A6A6"/>
                </a:solidFill>
                <a:latin typeface="+mn-lt"/>
                <a:ea typeface="+mn-ea"/>
                <a:cs typeface="+mn-cs"/>
                <a:sym typeface="Calibri"/>
              </a:rPr>
              <a:t>œ</a:t>
            </a:r>
            <a:r>
              <a:rPr lang="fr" sz="2400" dirty="0">
                <a:solidFill>
                  <a:srgbClr val="A6A6A6"/>
                </a:solidFill>
                <a:latin typeface="+mn-lt"/>
                <a:ea typeface="+mn-ea"/>
                <a:cs typeface="+mn-cs"/>
                <a:sym typeface="Calibri"/>
              </a:rPr>
              <a:t>uvre et évaluer les mesures de prévention et de contrôle.</a:t>
            </a:r>
          </a:p>
          <a:p>
            <a:pPr marL="690562" indent="-690562" fontAlgn="auto">
              <a:lnSpc>
                <a:spcPct val="110000"/>
              </a:lnSpc>
              <a:spcBef>
                <a:spcPts val="1200"/>
              </a:spcBef>
              <a:spcAft>
                <a:spcPts val="0"/>
              </a:spcAft>
              <a:buSzPct val="100000"/>
              <a:buFontTx/>
              <a:buAutoNum type="arabicPeriod" startAt="11"/>
            </a:pPr>
            <a:r>
              <a:rPr lang="fr" sz="2400" dirty="0">
                <a:solidFill>
                  <a:srgbClr val="000000"/>
                </a:solidFill>
                <a:latin typeface="+mn-lt"/>
                <a:ea typeface="+mn-ea"/>
                <a:cs typeface="+mn-cs"/>
                <a:sym typeface="Calibri"/>
              </a:rPr>
              <a:t>Mettre en place ou maintenir la surveillance.</a:t>
            </a:r>
          </a:p>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Communiquer les résultats.</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024D2CDB-6DC3-E842-B0B7-3F26D40AEEA4}"/>
              </a:ext>
            </a:extLst>
          </p:cNvPr>
          <p:cNvSpPr txBox="1">
            <a:spLocks noChangeArrowheads="1"/>
          </p:cNvSpPr>
          <p:nvPr>
            <p:custDataLst>
              <p:tags r:id="rId2"/>
            </p:custDataLst>
          </p:nvPr>
        </p:nvSpPr>
        <p:spPr>
          <a:xfrm>
            <a:off x="263398" y="748996"/>
            <a:ext cx="3289300" cy="2680004"/>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 sz="2800" b="1" dirty="0">
                <a:solidFill>
                  <a:schemeClr val="bg1"/>
                </a:solidFill>
                <a:latin typeface="+mn-lt"/>
              </a:rPr>
              <a:t>Etape 12: Mettre en place ou  maintenir la surveillance</a:t>
            </a:r>
          </a:p>
        </p:txBody>
      </p:sp>
      <p:sp>
        <p:nvSpPr>
          <p:cNvPr id="6" name="Rounded Rectangle 7"/>
          <p:cNvSpPr/>
          <p:nvPr/>
        </p:nvSpPr>
        <p:spPr>
          <a:xfrm rot="10800000" flipH="1">
            <a:off x="304165" y="2263021"/>
            <a:ext cx="2261870" cy="86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2748734082"/>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6F242-6CD0-2B43-BFE2-20C81032EE52}"/>
              </a:ext>
            </a:extLst>
          </p:cNvPr>
          <p:cNvSpPr>
            <a:spLocks noGrp="1"/>
          </p:cNvSpPr>
          <p:nvPr>
            <p:ph type="title" idx="4294967295"/>
            <p:custDataLst>
              <p:tags r:id="rId1"/>
            </p:custDataLst>
          </p:nvPr>
        </p:nvSpPr>
        <p:spPr>
          <a:xfrm>
            <a:off x="77002" y="-231775"/>
            <a:ext cx="8787598" cy="1143000"/>
          </a:xfrm>
        </p:spPr>
        <p:txBody>
          <a:bodyPr rtlCol="0">
            <a:normAutofit/>
          </a:bodyPr>
          <a:lstStyle/>
          <a:p>
            <a:pPr defTabSz="280642"/>
            <a:r>
              <a:rPr lang="fr" sz="2800" b="1" dirty="0"/>
              <a:t>Surveillance – Est-ce que les</a:t>
            </a:r>
            <a:r>
              <a:rPr lang="en-US" sz="2800" b="1" dirty="0"/>
              <a:t> </a:t>
            </a:r>
            <a:r>
              <a:rPr lang="fr" sz="2800" b="1" dirty="0"/>
              <a:t>mesures de contrôle fonctionnent ?</a:t>
            </a:r>
          </a:p>
        </p:txBody>
      </p:sp>
      <p:pic>
        <p:nvPicPr>
          <p:cNvPr id="12" name="Image 11"/>
          <p:cNvPicPr>
            <a:picLocks noChangeAspect="1"/>
          </p:cNvPicPr>
          <p:nvPr/>
        </p:nvPicPr>
        <p:blipFill>
          <a:blip r:embed="rId4"/>
          <a:stretch>
            <a:fillRect/>
          </a:stretch>
        </p:blipFill>
        <p:spPr>
          <a:xfrm>
            <a:off x="1841651" y="1416626"/>
            <a:ext cx="8254699" cy="4304149"/>
          </a:xfrm>
          <a:prstGeom prst="rect">
            <a:avLst/>
          </a:prstGeom>
        </p:spPr>
      </p:pic>
    </p:spTree>
    <p:extLst>
      <p:ext uri="{BB962C8B-B14F-4D97-AF65-F5344CB8AC3E}">
        <p14:creationId xmlns:p14="http://schemas.microsoft.com/office/powerpoint/2010/main" val="377724191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B1022A-4C6C-784A-8C18-61C7DE578923}"/>
              </a:ext>
            </a:extLst>
          </p:cNvPr>
          <p:cNvSpPr>
            <a:spLocks noGrp="1"/>
          </p:cNvSpPr>
          <p:nvPr>
            <p:ph type="body" idx="1"/>
            <p:custDataLst>
              <p:tags r:id="rId1"/>
            </p:custDataLst>
          </p:nvPr>
        </p:nvSpPr>
        <p:spPr>
          <a:xfrm>
            <a:off x="4652962" y="1690687"/>
            <a:ext cx="5647136" cy="4135438"/>
          </a:xfrm>
        </p:spPr>
        <p:txBody>
          <a:bodyPr rtlCol="0"/>
          <a:lstStyle/>
          <a:p>
            <a:pPr marL="254000" indent="-254000" defTabSz="289321">
              <a:spcBef>
                <a:spcPts val="300"/>
              </a:spcBef>
              <a:buClr>
                <a:schemeClr val="accent3"/>
              </a:buClr>
              <a:buSzPct val="100000"/>
              <a:buFont typeface="Arial"/>
              <a:buChar char="•"/>
            </a:pPr>
            <a:r>
              <a:rPr lang="fr" sz="2400" dirty="0"/>
              <a:t>Détecter les épidémies et y répondre rapidement.</a:t>
            </a:r>
            <a:endParaRPr lang="fr-FR" sz="2400" dirty="0"/>
          </a:p>
          <a:p>
            <a:pPr marL="254000" indent="-254000" defTabSz="289321">
              <a:spcBef>
                <a:spcPts val="300"/>
              </a:spcBef>
              <a:buClr>
                <a:schemeClr val="accent3"/>
              </a:buClr>
              <a:buSzPct val="100000"/>
              <a:buFont typeface="Arial"/>
              <a:buChar char="•"/>
            </a:pPr>
            <a:r>
              <a:rPr lang="fr" sz="2400" dirty="0"/>
              <a:t>Déterminer les grandes priorités dans le secteur de la santé.</a:t>
            </a:r>
          </a:p>
          <a:p>
            <a:pPr marL="254000" indent="-254000" defTabSz="289321">
              <a:spcBef>
                <a:spcPts val="300"/>
              </a:spcBef>
              <a:buClr>
                <a:schemeClr val="accent3"/>
              </a:buClr>
              <a:buSzPct val="100000"/>
              <a:buFont typeface="Arial"/>
              <a:buChar char="•"/>
            </a:pPr>
            <a:r>
              <a:rPr lang="fr" sz="2400" dirty="0"/>
              <a:t>Suivre l’évolution de la situation sanitaire.</a:t>
            </a:r>
          </a:p>
          <a:p>
            <a:pPr marL="254000" indent="-254000" defTabSz="289321">
              <a:spcBef>
                <a:spcPts val="300"/>
              </a:spcBef>
              <a:buClr>
                <a:schemeClr val="accent3"/>
              </a:buClr>
              <a:buSzPct val="100000"/>
              <a:buFont typeface="Arial"/>
              <a:buChar char="•"/>
            </a:pPr>
            <a:r>
              <a:rPr lang="fr" sz="2400" dirty="0"/>
              <a:t>Cibler les ressources dans le ou les domaines qui en ont le plus besoin.</a:t>
            </a:r>
          </a:p>
          <a:p>
            <a:pPr marL="254000" indent="-254000" defTabSz="289321">
              <a:spcBef>
                <a:spcPts val="300"/>
              </a:spcBef>
              <a:buClr>
                <a:schemeClr val="accent3"/>
              </a:buClr>
              <a:buSzPct val="100000"/>
              <a:buFont typeface="Arial"/>
              <a:buChar char="•"/>
            </a:pPr>
            <a:r>
              <a:rPr lang="fr" sz="2400" dirty="0"/>
              <a:t>Planifier et orienter les programmes.</a:t>
            </a:r>
          </a:p>
          <a:p>
            <a:pPr marL="254000" indent="-254000" defTabSz="289321">
              <a:spcBef>
                <a:spcPts val="300"/>
              </a:spcBef>
              <a:buClr>
                <a:schemeClr val="accent3"/>
              </a:buClr>
              <a:buSzPct val="100000"/>
              <a:buFont typeface="Arial"/>
              <a:buChar char="•"/>
            </a:pPr>
            <a:r>
              <a:rPr lang="fr" sz="2400" dirty="0"/>
              <a:t>Indiquer des changements pendant une situation d’urgence.</a:t>
            </a:r>
          </a:p>
          <a:p>
            <a:pPr marL="344170" indent="-457200">
              <a:buFont typeface="Arial" panose="020B0604020202020204" pitchFamily="34" charset="0"/>
              <a:buChar char="•"/>
            </a:pPr>
            <a:endParaRPr lang="en-US" altLang="en-US" sz="2400" dirty="0">
              <a:solidFill>
                <a:schemeClr val="tx1"/>
              </a:solidFill>
              <a:ea typeface="ＭＳ Ｐゴシック"/>
            </a:endParaRPr>
          </a:p>
          <a:p>
            <a:pPr rtl="0">
              <a:buFont typeface="Arial" panose="020B0604020202020204" pitchFamily="34" charset="0"/>
              <a:buChar char="•"/>
            </a:pPr>
            <a:endParaRPr lang="en-US" sz="2400" dirty="0">
              <a:solidFill>
                <a:schemeClr val="tx1"/>
              </a:solidFill>
            </a:endParaRPr>
          </a:p>
        </p:txBody>
      </p:sp>
      <p:sp>
        <p:nvSpPr>
          <p:cNvPr id="2" name="Title 1">
            <a:extLst>
              <a:ext uri="{FF2B5EF4-FFF2-40B4-BE49-F238E27FC236}">
                <a16:creationId xmlns:a16="http://schemas.microsoft.com/office/drawing/2014/main" id="{E11810F8-400B-984F-8745-2BE919535012}"/>
              </a:ext>
            </a:extLst>
          </p:cNvPr>
          <p:cNvSpPr>
            <a:spLocks noGrp="1"/>
          </p:cNvSpPr>
          <p:nvPr>
            <p:ph type="title" idx="4294967295"/>
            <p:custDataLst>
              <p:tags r:id="rId2"/>
            </p:custDataLst>
          </p:nvPr>
        </p:nvSpPr>
        <p:spPr>
          <a:xfrm>
            <a:off x="365760" y="730250"/>
            <a:ext cx="4001651" cy="1143000"/>
          </a:xfrm>
        </p:spPr>
        <p:txBody>
          <a:bodyPr rtlCol="0">
            <a:normAutofit fontScale="90000"/>
          </a:bodyPr>
          <a:lstStyle/>
          <a:p>
            <a:pPr rtl="0"/>
            <a:r>
              <a:rPr lang="fr" sz="3200" b="1" dirty="0">
                <a:solidFill>
                  <a:schemeClr val="bg1"/>
                </a:solidFill>
                <a:latin typeface="+mn-lt"/>
                <a:ea typeface="ＭＳ Ｐゴシック"/>
                <a:cs typeface="Arial"/>
              </a:rPr>
              <a:t>Objectifs d’un système de surveillance en situation d’urgence</a:t>
            </a:r>
            <a:endParaRPr lang="en-US" sz="3200" b="1" dirty="0">
              <a:solidFill>
                <a:schemeClr val="bg1"/>
              </a:solidFill>
              <a:latin typeface="+mn-lt"/>
              <a:ea typeface="ＭＳ Ｐゴシック"/>
              <a:cs typeface="Arial"/>
            </a:endParaRPr>
          </a:p>
        </p:txBody>
      </p:sp>
      <p:sp>
        <p:nvSpPr>
          <p:cNvPr id="5" name="Rounded Rectangle 5"/>
          <p:cNvSpPr/>
          <p:nvPr/>
        </p:nvSpPr>
        <p:spPr>
          <a:xfrm flipV="1">
            <a:off x="437737" y="2014849"/>
            <a:ext cx="1779912" cy="77369"/>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414960941"/>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F032EE9C-A269-1D42-8118-FE0FA65BA7CF}"/>
              </a:ext>
            </a:extLst>
          </p:cNvPr>
          <p:cNvSpPr txBox="1">
            <a:spLocks noChangeArrowheads="1"/>
          </p:cNvSpPr>
          <p:nvPr>
            <p:custDataLst>
              <p:tags r:id="rId1"/>
            </p:custDataLst>
          </p:nvPr>
        </p:nvSpPr>
        <p:spPr>
          <a:xfrm>
            <a:off x="4991100" y="1927048"/>
            <a:ext cx="5292852" cy="51023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Mettre en </a:t>
            </a:r>
            <a:r>
              <a:rPr lang="fr-FR" sz="2400" dirty="0">
                <a:solidFill>
                  <a:srgbClr val="A6A6A6"/>
                </a:solidFill>
                <a:latin typeface="+mn-lt"/>
                <a:ea typeface="+mn-ea"/>
                <a:cs typeface="+mn-cs"/>
                <a:sym typeface="Calibri"/>
              </a:rPr>
              <a:t>œ</a:t>
            </a:r>
            <a:r>
              <a:rPr lang="fr" sz="2400" dirty="0">
                <a:solidFill>
                  <a:srgbClr val="A6A6A6"/>
                </a:solidFill>
                <a:latin typeface="+mn-lt"/>
                <a:ea typeface="+mn-ea"/>
                <a:cs typeface="+mn-cs"/>
                <a:sym typeface="Calibri"/>
              </a:rPr>
              <a:t>uvre et évaluer les mesures de prévention et de contrôle.</a:t>
            </a:r>
          </a:p>
          <a:p>
            <a:pPr marL="690562" indent="-690562" fontAlgn="auto">
              <a:lnSpc>
                <a:spcPct val="110000"/>
              </a:lnSpc>
              <a:spcBef>
                <a:spcPts val="1200"/>
              </a:spcBef>
              <a:spcAft>
                <a:spcPts val="0"/>
              </a:spcAft>
              <a:buSzPct val="100000"/>
              <a:buFontTx/>
              <a:buAutoNum type="arabicPeriod" startAt="11"/>
            </a:pPr>
            <a:r>
              <a:rPr lang="fr" sz="2400" dirty="0">
                <a:solidFill>
                  <a:srgbClr val="A6A6A6"/>
                </a:solidFill>
                <a:latin typeface="+mn-lt"/>
                <a:ea typeface="+mn-ea"/>
                <a:cs typeface="+mn-cs"/>
                <a:sym typeface="Calibri"/>
              </a:rPr>
              <a:t>Mettre en place ou maintenir la surveillance.</a:t>
            </a:r>
          </a:p>
          <a:p>
            <a:pPr marL="690562" indent="-690562" fontAlgn="auto">
              <a:lnSpc>
                <a:spcPct val="110000"/>
              </a:lnSpc>
              <a:spcBef>
                <a:spcPts val="1200"/>
              </a:spcBef>
              <a:spcAft>
                <a:spcPts val="0"/>
              </a:spcAft>
              <a:buSzPct val="100000"/>
              <a:buFontTx/>
              <a:buAutoNum type="arabicPeriod" startAt="11"/>
            </a:pPr>
            <a:r>
              <a:rPr lang="fr" sz="2400" dirty="0">
                <a:solidFill>
                  <a:srgbClr val="000000"/>
                </a:solidFill>
                <a:latin typeface="+mn-lt"/>
                <a:ea typeface="+mn-ea"/>
                <a:cs typeface="+mn-cs"/>
                <a:sym typeface="Calibri"/>
              </a:rPr>
              <a:t>Communiquer les résultats.</a:t>
            </a:r>
          </a:p>
          <a:p>
            <a:pPr marL="685800" indent="-685800">
              <a:spcBef>
                <a:spcPts val="1200"/>
              </a:spcBef>
              <a:buSzPct val="100000"/>
              <a:buFont typeface="Arial" charset="0"/>
              <a:buAutoNum type="arabicPeriod" startAt="7"/>
            </a:pPr>
            <a:endParaRPr lang="en-US" altLang="en-US" dirty="0">
              <a:solidFill>
                <a:schemeClr val="bg1">
                  <a:lumMod val="65000"/>
                </a:schemeClr>
              </a:solidFill>
            </a:endParaRPr>
          </a:p>
        </p:txBody>
      </p:sp>
      <p:sp>
        <p:nvSpPr>
          <p:cNvPr id="3" name="Rectangle 2">
            <a:extLst>
              <a:ext uri="{FF2B5EF4-FFF2-40B4-BE49-F238E27FC236}">
                <a16:creationId xmlns:a16="http://schemas.microsoft.com/office/drawing/2014/main" id="{024D2CDB-6DC3-E842-B0B7-3F26D40AEEA4}"/>
              </a:ext>
            </a:extLst>
          </p:cNvPr>
          <p:cNvSpPr txBox="1">
            <a:spLocks noChangeArrowheads="1"/>
          </p:cNvSpPr>
          <p:nvPr>
            <p:custDataLst>
              <p:tags r:id="rId2"/>
            </p:custDataLst>
          </p:nvPr>
        </p:nvSpPr>
        <p:spPr>
          <a:xfrm>
            <a:off x="393064" y="827677"/>
            <a:ext cx="3289300" cy="2680004"/>
          </a:xfrm>
          <a:prstGeom prst="rect">
            <a:avLst/>
          </a:prstGeom>
        </p:spPr>
        <p:txBody>
          <a:bodyPr rtlCol="0">
            <a:no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a:r>
              <a:rPr lang="fr" sz="2800" b="1" dirty="0">
                <a:solidFill>
                  <a:schemeClr val="bg1"/>
                </a:solidFill>
                <a:latin typeface="+mn-lt"/>
              </a:rPr>
              <a:t>Etape 13: Communiquer </a:t>
            </a:r>
          </a:p>
          <a:p>
            <a:pPr algn="l"/>
            <a:r>
              <a:rPr lang="fr" sz="2800" b="1" dirty="0">
                <a:solidFill>
                  <a:schemeClr val="bg1"/>
                </a:solidFill>
                <a:latin typeface="+mn-lt"/>
              </a:rPr>
              <a:t>les résultats</a:t>
            </a:r>
          </a:p>
        </p:txBody>
      </p:sp>
      <p:sp>
        <p:nvSpPr>
          <p:cNvPr id="6" name="Rounded Rectangle 7"/>
          <p:cNvSpPr/>
          <p:nvPr/>
        </p:nvSpPr>
        <p:spPr>
          <a:xfrm rot="10800000" flipH="1">
            <a:off x="393065" y="2253396"/>
            <a:ext cx="2261870" cy="86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sz="700"/>
          </a:p>
        </p:txBody>
      </p:sp>
    </p:spTree>
    <p:extLst>
      <p:ext uri="{BB962C8B-B14F-4D97-AF65-F5344CB8AC3E}">
        <p14:creationId xmlns:p14="http://schemas.microsoft.com/office/powerpoint/2010/main" val="2111001512"/>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2E7D6AC9-E830-C74E-8F5C-245ED5CD1958}"/>
              </a:ext>
            </a:extLst>
          </p:cNvPr>
          <p:cNvSpPr txBox="1">
            <a:spLocks noChangeArrowheads="1"/>
          </p:cNvSpPr>
          <p:nvPr>
            <p:custDataLst>
              <p:tags r:id="rId1"/>
            </p:custDataLst>
          </p:nvPr>
        </p:nvSpPr>
        <p:spPr>
          <a:xfrm>
            <a:off x="4876800" y="1439760"/>
            <a:ext cx="5416296" cy="4797552"/>
          </a:xfrm>
          <a:prstGeom prst="rect">
            <a:avLst/>
          </a:prstGeom>
        </p:spPr>
        <p:txBody>
          <a:bodyPr rtlCol="0">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nSpc>
                <a:spcPct val="80000"/>
              </a:lnSpc>
              <a:buNone/>
            </a:pPr>
            <a:endParaRPr lang="en-US" altLang="en-US" sz="2200" dirty="0">
              <a:latin typeface="+mn-lt"/>
            </a:endParaRPr>
          </a:p>
          <a:p>
            <a:pPr marL="0" indent="0" defTabSz="289321">
              <a:lnSpc>
                <a:spcPct val="110000"/>
              </a:lnSpc>
              <a:spcBef>
                <a:spcPts val="600"/>
              </a:spcBef>
              <a:spcAft>
                <a:spcPts val="0"/>
              </a:spcAft>
              <a:buNone/>
              <a:tabLst>
                <a:tab pos="330200" algn="l"/>
              </a:tabLst>
            </a:pPr>
            <a:r>
              <a:rPr lang="fr" sz="2200" b="1" dirty="0">
                <a:solidFill>
                  <a:srgbClr val="C00000"/>
                </a:solidFill>
                <a:latin typeface="+mn-lt"/>
                <a:ea typeface="+mn-ea"/>
                <a:cs typeface="+mn-cs"/>
                <a:sym typeface="Source Sans Pro Regular"/>
              </a:rPr>
              <a:t>Pendant l’enquête</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Parmi les membres de l’équipe.</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Parmi la population.</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Parmi les professionnels de santé.</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Parmi les autorités sanitaires/décideurs.</a:t>
            </a:r>
          </a:p>
          <a:p>
            <a:pPr marL="958850" lvl="1" indent="-609600">
              <a:spcBef>
                <a:spcPts val="600"/>
              </a:spcBef>
              <a:buNone/>
            </a:pPr>
            <a:endParaRPr lang="en-US" altLang="en-US" sz="2200" dirty="0">
              <a:latin typeface="+mn-lt"/>
            </a:endParaRPr>
          </a:p>
          <a:p>
            <a:pPr marL="0" indent="0" defTabSz="289321">
              <a:lnSpc>
                <a:spcPct val="110000"/>
              </a:lnSpc>
              <a:spcBef>
                <a:spcPts val="600"/>
              </a:spcBef>
              <a:spcAft>
                <a:spcPts val="0"/>
              </a:spcAft>
              <a:buNone/>
              <a:tabLst>
                <a:tab pos="330200" algn="l"/>
              </a:tabLst>
            </a:pPr>
            <a:r>
              <a:rPr lang="fr" sz="2200" b="1" dirty="0">
                <a:solidFill>
                  <a:srgbClr val="C00000"/>
                </a:solidFill>
                <a:latin typeface="+mn-lt"/>
                <a:ea typeface="+mn-ea"/>
                <a:cs typeface="+mn-cs"/>
                <a:sym typeface="Source Sans Pro Regular"/>
              </a:rPr>
              <a:t>Au terme de l’enquête</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Compte rendu oral.</a:t>
            </a:r>
          </a:p>
          <a:p>
            <a:pPr marL="711200" lvl="1" indent="-254000" defTabSz="289321">
              <a:spcBef>
                <a:spcPts val="600"/>
              </a:spcBef>
              <a:spcAft>
                <a:spcPts val="0"/>
              </a:spcAft>
              <a:buClr>
                <a:srgbClr val="C00000"/>
              </a:buClr>
              <a:buSzPct val="100000"/>
              <a:buFont typeface="Arial"/>
              <a:buChar char="•"/>
            </a:pPr>
            <a:r>
              <a:rPr lang="fr" sz="2200" dirty="0">
                <a:solidFill>
                  <a:srgbClr val="000000"/>
                </a:solidFill>
                <a:latin typeface="+mn-lt"/>
                <a:ea typeface="+mn-ea"/>
                <a:cs typeface="+mn-cs"/>
                <a:sym typeface="Source Sans Pro Regular"/>
              </a:rPr>
              <a:t>Rapport écrit (pourquoi ?).</a:t>
            </a:r>
          </a:p>
          <a:p>
            <a:pPr marL="609600" indent="-609600">
              <a:lnSpc>
                <a:spcPct val="80000"/>
              </a:lnSpc>
            </a:pPr>
            <a:endParaRPr lang="en-US" altLang="en-US" sz="2200" dirty="0">
              <a:latin typeface="+mn-lt"/>
            </a:endParaRPr>
          </a:p>
          <a:p>
            <a:pPr marL="609600" indent="-609600">
              <a:lnSpc>
                <a:spcPct val="80000"/>
              </a:lnSpc>
              <a:buNone/>
            </a:pPr>
            <a:endParaRPr lang="en-US" altLang="en-US" sz="2200" dirty="0">
              <a:latin typeface="+mn-lt"/>
            </a:endParaRPr>
          </a:p>
        </p:txBody>
      </p:sp>
      <p:sp>
        <p:nvSpPr>
          <p:cNvPr id="3" name="Rectangle 2">
            <a:extLst>
              <a:ext uri="{FF2B5EF4-FFF2-40B4-BE49-F238E27FC236}">
                <a16:creationId xmlns:a16="http://schemas.microsoft.com/office/drawing/2014/main" id="{55EFA5B9-BF41-E742-89D9-E3A928DDACB5}"/>
              </a:ext>
            </a:extLst>
          </p:cNvPr>
          <p:cNvSpPr txBox="1">
            <a:spLocks noChangeArrowheads="1"/>
          </p:cNvSpPr>
          <p:nvPr>
            <p:custDataLst>
              <p:tags r:id="rId2"/>
            </p:custDataLst>
          </p:nvPr>
        </p:nvSpPr>
        <p:spPr>
          <a:xfrm>
            <a:off x="414528" y="1150392"/>
            <a:ext cx="2968752" cy="987552"/>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defTabSz="289321">
              <a:lnSpc>
                <a:spcPct val="90000"/>
              </a:lnSpc>
              <a:spcBef>
                <a:spcPts val="0"/>
              </a:spcBef>
              <a:spcAft>
                <a:spcPts val="0"/>
              </a:spcAft>
            </a:pPr>
            <a:r>
              <a:rPr lang="fr" sz="2800" b="1" dirty="0">
                <a:solidFill>
                  <a:srgbClr val="FFFFFF"/>
                </a:solidFill>
                <a:latin typeface="Source Sans Pro Bold"/>
                <a:ea typeface="Source Sans Pro Bold"/>
                <a:cs typeface="Source Sans Pro Bold"/>
                <a:sym typeface="Source Sans Pro Bold"/>
              </a:rPr>
              <a:t>Qui doit avoir l’information?</a:t>
            </a:r>
          </a:p>
        </p:txBody>
      </p:sp>
      <p:sp>
        <p:nvSpPr>
          <p:cNvPr id="6" name="Rounded Rectangle 3">
            <a:extLst>
              <a:ext uri="{FF2B5EF4-FFF2-40B4-BE49-F238E27FC236}">
                <a16:creationId xmlns:a16="http://schemas.microsoft.com/office/drawing/2014/main" id="{8CB01AA3-7221-EA31-E861-75C3EB3CF7FF}"/>
              </a:ext>
            </a:extLst>
          </p:cNvPr>
          <p:cNvSpPr/>
          <p:nvPr/>
        </p:nvSpPr>
        <p:spPr>
          <a:xfrm flipV="1">
            <a:off x="457231" y="2081550"/>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1600934641"/>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44A30711-D076-8749-80C2-6A126C82D4ED}"/>
              </a:ext>
            </a:extLst>
          </p:cNvPr>
          <p:cNvSpPr txBox="1">
            <a:spLocks noChangeArrowheads="1"/>
          </p:cNvSpPr>
          <p:nvPr>
            <p:custDataLst>
              <p:tags r:id="rId1"/>
            </p:custDataLst>
          </p:nvPr>
        </p:nvSpPr>
        <p:spPr>
          <a:xfrm>
            <a:off x="654518" y="1298448"/>
            <a:ext cx="8908582" cy="4797552"/>
          </a:xfrm>
          <a:prstGeom prst="rect">
            <a:avLst/>
          </a:prstGeom>
        </p:spPr>
        <p:txBody>
          <a:bodyPr lIns="91440" tIns="45720" rIns="91440" bIns="45720" rtlCol="0" anchor="t">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lnSpc>
                <a:spcPct val="80000"/>
              </a:lnSpc>
              <a:buNone/>
            </a:pPr>
            <a:endParaRPr lang="en-US" altLang="en-US" sz="1200" dirty="0"/>
          </a:p>
          <a:p>
            <a:pPr marL="241300" indent="-241300" defTabSz="289321">
              <a:lnSpc>
                <a:spcPct val="90000"/>
              </a:lnSpc>
              <a:spcBef>
                <a:spcPts val="2400"/>
              </a:spcBef>
              <a:spcAft>
                <a:spcPts val="0"/>
              </a:spcAft>
              <a:buClr>
                <a:schemeClr val="accent3"/>
              </a:buClr>
              <a:buSzPct val="100000"/>
              <a:buFontTx/>
              <a:buChar char="•"/>
            </a:pPr>
            <a:r>
              <a:rPr lang="fr" sz="2400" dirty="0">
                <a:solidFill>
                  <a:srgbClr val="000000"/>
                </a:solidFill>
                <a:latin typeface="+mn-lt"/>
                <a:ea typeface="+mn-ea"/>
                <a:cs typeface="+mn-cs"/>
                <a:sym typeface="Source Sans Pro Regular"/>
              </a:rPr>
              <a:t>Fournit des recommandations sur les mesures nécessaires.</a:t>
            </a:r>
          </a:p>
          <a:p>
            <a:pPr marL="241300" indent="-241300" defTabSz="289321">
              <a:lnSpc>
                <a:spcPct val="90000"/>
              </a:lnSpc>
              <a:spcBef>
                <a:spcPts val="2400"/>
              </a:spcBef>
              <a:spcAft>
                <a:spcPts val="0"/>
              </a:spcAft>
              <a:buClr>
                <a:schemeClr val="accent3"/>
              </a:buClr>
              <a:buSzPct val="100000"/>
              <a:buFontTx/>
              <a:buChar char="•"/>
            </a:pPr>
            <a:r>
              <a:rPr lang="fr" sz="2400" dirty="0">
                <a:solidFill>
                  <a:srgbClr val="000000"/>
                </a:solidFill>
                <a:latin typeface="+mn-lt"/>
                <a:ea typeface="+mn-ea"/>
                <a:cs typeface="+mn-cs"/>
                <a:sym typeface="Source Sans Pro Regular"/>
              </a:rPr>
              <a:t>Offre de nouveaux éclairages.</a:t>
            </a:r>
          </a:p>
          <a:p>
            <a:pPr marL="241300" indent="-241300" defTabSz="289321">
              <a:lnSpc>
                <a:spcPct val="90000"/>
              </a:lnSpc>
              <a:spcBef>
                <a:spcPts val="2400"/>
              </a:spcBef>
              <a:spcAft>
                <a:spcPts val="0"/>
              </a:spcAft>
              <a:buClr>
                <a:schemeClr val="accent3"/>
              </a:buClr>
              <a:buSzPct val="100000"/>
              <a:buFontTx/>
              <a:buChar char="•"/>
            </a:pPr>
            <a:r>
              <a:rPr lang="fr" sz="2400" dirty="0">
                <a:solidFill>
                  <a:srgbClr val="000000"/>
                </a:solidFill>
                <a:latin typeface="+mn-lt"/>
                <a:ea typeface="+mn-ea"/>
                <a:cs typeface="+mn-cs"/>
                <a:sym typeface="Source Sans Pro Regular"/>
              </a:rPr>
              <a:t>Permet de garder une trace des résultats obtenus.</a:t>
            </a:r>
          </a:p>
          <a:p>
            <a:pPr marL="241300" indent="-241300" defTabSz="289321">
              <a:lnSpc>
                <a:spcPct val="90000"/>
              </a:lnSpc>
              <a:spcBef>
                <a:spcPts val="2400"/>
              </a:spcBef>
              <a:spcAft>
                <a:spcPts val="0"/>
              </a:spcAft>
              <a:buClr>
                <a:schemeClr val="accent3"/>
              </a:buClr>
              <a:buSzPct val="100000"/>
              <a:buFontTx/>
              <a:buChar char="•"/>
            </a:pPr>
            <a:r>
              <a:rPr lang="fr" sz="2400" dirty="0">
                <a:solidFill>
                  <a:srgbClr val="000000"/>
                </a:solidFill>
                <a:latin typeface="+mn-lt"/>
                <a:ea typeface="+mn-ea"/>
                <a:cs typeface="+mn-cs"/>
                <a:sym typeface="Source Sans Pro Regular"/>
              </a:rPr>
              <a:t>Appuie les activités de recherche et d’évaluation.</a:t>
            </a:r>
          </a:p>
          <a:p>
            <a:pPr marL="241300" indent="-241300" defTabSz="289321">
              <a:lnSpc>
                <a:spcPct val="90000"/>
              </a:lnSpc>
              <a:spcBef>
                <a:spcPts val="2400"/>
              </a:spcBef>
              <a:spcAft>
                <a:spcPts val="0"/>
              </a:spcAft>
              <a:buClr>
                <a:schemeClr val="accent3"/>
              </a:buClr>
              <a:buSzPct val="100000"/>
              <a:buFontTx/>
              <a:buChar char="•"/>
            </a:pPr>
            <a:r>
              <a:rPr lang="fr" sz="2400" dirty="0">
                <a:solidFill>
                  <a:srgbClr val="000000"/>
                </a:solidFill>
                <a:latin typeface="+mn-lt"/>
                <a:ea typeface="+mn-ea"/>
                <a:cs typeface="+mn-cs"/>
                <a:sym typeface="Source Sans Pro Regular"/>
              </a:rPr>
              <a:t>Sert de pièce en cas de problème juridique.</a:t>
            </a:r>
          </a:p>
          <a:p>
            <a:pPr marL="609600" indent="-609600">
              <a:spcBef>
                <a:spcPts val="2400"/>
              </a:spcBef>
            </a:pPr>
            <a:endParaRPr lang="en-US" altLang="en-US" sz="3600" dirty="0"/>
          </a:p>
          <a:p>
            <a:pPr marL="609600" indent="-609600">
              <a:spcBef>
                <a:spcPts val="2400"/>
              </a:spcBef>
              <a:buNone/>
            </a:pPr>
            <a:endParaRPr lang="en-US" altLang="en-US" sz="3600" dirty="0"/>
          </a:p>
        </p:txBody>
      </p:sp>
      <p:sp>
        <p:nvSpPr>
          <p:cNvPr id="3" name="Rectangle 2">
            <a:extLst>
              <a:ext uri="{FF2B5EF4-FFF2-40B4-BE49-F238E27FC236}">
                <a16:creationId xmlns:a16="http://schemas.microsoft.com/office/drawing/2014/main" id="{DE11AB56-E413-1948-9288-F35E5A45C8EC}"/>
              </a:ext>
            </a:extLst>
          </p:cNvPr>
          <p:cNvSpPr txBox="1">
            <a:spLocks noChangeArrowheads="1"/>
          </p:cNvSpPr>
          <p:nvPr>
            <p:custDataLst>
              <p:tags r:id="rId2"/>
            </p:custDataLst>
          </p:nvPr>
        </p:nvSpPr>
        <p:spPr>
          <a:xfrm>
            <a:off x="115504" y="1"/>
            <a:ext cx="5167698" cy="554841"/>
          </a:xfrm>
          <a:prstGeom prst="rect">
            <a:avLst/>
          </a:prstGeom>
        </p:spPr>
        <p:txBody>
          <a:bodyPr rtlCol="0"/>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l" rtl="0"/>
            <a:r>
              <a:rPr lang="fr" sz="3200" b="1" dirty="0">
                <a:solidFill>
                  <a:schemeClr val="bg1"/>
                </a:solidFill>
                <a:latin typeface="+mn-lt"/>
              </a:rPr>
              <a:t>Rapport écrit</a:t>
            </a:r>
          </a:p>
        </p:txBody>
      </p:sp>
      <p:pic>
        <p:nvPicPr>
          <p:cNvPr id="4" name="Picture 6" descr="C:\Users\Theresa Cruz\AppData\Local\Microsoft\Windows\Temporary Internet Files\Content.IE5\UJ2Q2IXB\MCBS00877A0000[1].gif">
            <a:extLst>
              <a:ext uri="{FF2B5EF4-FFF2-40B4-BE49-F238E27FC236}">
                <a16:creationId xmlns:a16="http://schemas.microsoft.com/office/drawing/2014/main" id="{3A7ACE58-519E-E64F-BC0D-719C7B8BDE6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8766176" y="1841500"/>
            <a:ext cx="190182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52615445"/>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type="body" idx="1"/>
            <p:custDataLst>
              <p:tags r:id="rId1"/>
            </p:custDataLst>
          </p:nvPr>
        </p:nvSpPr>
        <p:spPr>
          <a:xfrm>
            <a:off x="4914900" y="842962"/>
            <a:ext cx="5461398" cy="5546726"/>
          </a:xfrm>
        </p:spPr>
        <p:txBody>
          <a:bodyPr rtlCol="0">
            <a:normAutofit fontScale="92500"/>
          </a:bodyPr>
          <a:lstStyle/>
          <a:p>
            <a:pPr marL="457200" indent="-457200" defTabSz="289321">
              <a:lnSpc>
                <a:spcPct val="100000"/>
              </a:lnSpc>
              <a:spcBef>
                <a:spcPts val="1200"/>
              </a:spcBef>
              <a:buClr>
                <a:schemeClr val="accent3"/>
              </a:buClr>
              <a:buSzPct val="100000"/>
              <a:buFontTx/>
              <a:buAutoNum type="arabicPeriod"/>
            </a:pPr>
            <a:r>
              <a:rPr lang="fr" sz="2400" dirty="0"/>
              <a:t>Les activités de surveillance doivent déboucher sur des mesures de santé publique.</a:t>
            </a:r>
          </a:p>
          <a:p>
            <a:pPr marL="457200" indent="-457200" defTabSz="289321">
              <a:lnSpc>
                <a:spcPct val="100000"/>
              </a:lnSpc>
              <a:spcBef>
                <a:spcPts val="1200"/>
              </a:spcBef>
              <a:buClr>
                <a:schemeClr val="accent3"/>
              </a:buClr>
              <a:buSzPct val="100000"/>
              <a:buFontTx/>
              <a:buAutoNum type="arabicPeriod"/>
            </a:pPr>
            <a:r>
              <a:rPr lang="fr" sz="2400" dirty="0"/>
              <a:t>Les investigations des épidémies  remplissent de nombreuses fonctions, dont la principale consiste à prévenir et à contrôler la propagation d’une maladie.</a:t>
            </a:r>
          </a:p>
          <a:p>
            <a:pPr marL="457200" indent="-457200" defTabSz="289321">
              <a:lnSpc>
                <a:spcPct val="100000"/>
              </a:lnSpc>
              <a:spcBef>
                <a:spcPts val="1200"/>
              </a:spcBef>
              <a:buClr>
                <a:schemeClr val="accent3"/>
              </a:buClr>
              <a:buSzPct val="100000"/>
              <a:buFontTx/>
              <a:buAutoNum type="arabicPeriod"/>
            </a:pPr>
            <a:r>
              <a:rPr lang="fr" sz="2400" dirty="0"/>
              <a:t>Les investigations des épidémies doivent être systématiques et comportent 13 étapes.</a:t>
            </a:r>
          </a:p>
          <a:p>
            <a:pPr marL="457200" indent="-457200" defTabSz="289321">
              <a:lnSpc>
                <a:spcPct val="100000"/>
              </a:lnSpc>
              <a:spcBef>
                <a:spcPts val="1200"/>
              </a:spcBef>
              <a:buClr>
                <a:schemeClr val="accent3"/>
              </a:buClr>
              <a:buSzPct val="100000"/>
              <a:buFontTx/>
              <a:buAutoNum type="arabicPeriod"/>
            </a:pPr>
            <a:r>
              <a:rPr lang="fr" sz="2400" dirty="0"/>
              <a:t>Les investigations des épidémies  doivent déboucher sur des mesures incluant des stratégies de lcontrôle appropriées, ainsi que sur la diffusion de recommandations.</a:t>
            </a:r>
          </a:p>
          <a:p>
            <a:pPr>
              <a:spcBef>
                <a:spcPct val="0"/>
              </a:spcBef>
              <a:spcAft>
                <a:spcPts val="1200"/>
              </a:spcAft>
            </a:pPr>
            <a:endParaRPr lang="fr-FR" sz="2000" dirty="0"/>
          </a:p>
        </p:txBody>
      </p:sp>
      <p:sp>
        <p:nvSpPr>
          <p:cNvPr id="2" name="Title 1"/>
          <p:cNvSpPr>
            <a:spLocks noGrp="1"/>
          </p:cNvSpPr>
          <p:nvPr>
            <p:ph type="title" idx="4294967295"/>
            <p:custDataLst>
              <p:tags r:id="rId2"/>
            </p:custDataLst>
          </p:nvPr>
        </p:nvSpPr>
        <p:spPr>
          <a:xfrm>
            <a:off x="393731" y="1201119"/>
            <a:ext cx="3086100" cy="917575"/>
          </a:xfrm>
        </p:spPr>
        <p:txBody>
          <a:bodyPr rtlCol="0">
            <a:normAutofit/>
          </a:bodyPr>
          <a:lstStyle/>
          <a:p>
            <a:pPr rtl="0">
              <a:defRPr/>
            </a:pPr>
            <a:r>
              <a:rPr lang="fr" sz="3600" b="1" dirty="0">
                <a:solidFill>
                  <a:schemeClr val="bg1"/>
                </a:solidFill>
              </a:rPr>
              <a:t>Messages clés</a:t>
            </a:r>
            <a:endParaRPr lang="en-GB" sz="3600" b="1" dirty="0">
              <a:solidFill>
                <a:schemeClr val="bg1"/>
              </a:solidFill>
            </a:endParaRPr>
          </a:p>
        </p:txBody>
      </p:sp>
      <p:sp>
        <p:nvSpPr>
          <p:cNvPr id="5" name="Rounded Rectangle 3">
            <a:extLst>
              <a:ext uri="{FF2B5EF4-FFF2-40B4-BE49-F238E27FC236}">
                <a16:creationId xmlns:a16="http://schemas.microsoft.com/office/drawing/2014/main" id="{8CB01AA3-7221-EA31-E861-75C3EB3CF7FF}"/>
              </a:ext>
            </a:extLst>
          </p:cNvPr>
          <p:cNvSpPr/>
          <p:nvPr/>
        </p:nvSpPr>
        <p:spPr>
          <a:xfrm flipV="1">
            <a:off x="393731" y="2062300"/>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1970979165"/>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524001" y="2306373"/>
            <a:ext cx="9045177"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600" b="1" dirty="0">
                <a:solidFill>
                  <a:srgbClr val="002060"/>
                </a:solidFill>
                <a:latin typeface="Arial"/>
                <a:cs typeface="Arial"/>
              </a:rPr>
              <a:t>8. </a:t>
            </a:r>
            <a:r>
              <a:rPr lang="fr" sz="3600" b="1" dirty="0">
                <a:solidFill>
                  <a:schemeClr val="bg1"/>
                </a:solidFill>
                <a:latin typeface="+mn-lt"/>
                <a:cs typeface="Arial"/>
              </a:rPr>
              <a:t>Références et lignes directrices</a:t>
            </a:r>
            <a:endParaRPr lang="fr-FR" sz="3600" dirty="0">
              <a:solidFill>
                <a:schemeClr val="bg1"/>
              </a:solidFill>
              <a:latin typeface="+mn-lt"/>
            </a:endParaRPr>
          </a:p>
          <a:p>
            <a:pPr rtl="0"/>
            <a:endParaRPr lang="en-US" altLang="en-US" sz="2400" dirty="0">
              <a:solidFill>
                <a:srgbClr val="000000"/>
              </a:solidFill>
              <a:latin typeface="+mn-lt"/>
              <a:ea typeface="+mn-ea"/>
              <a:cs typeface="+mn-cs"/>
              <a:sym typeface="Source Sans Pro Regular"/>
            </a:endParaRPr>
          </a:p>
        </p:txBody>
      </p:sp>
    </p:spTree>
    <p:extLst>
      <p:ext uri="{BB962C8B-B14F-4D97-AF65-F5344CB8AC3E}">
        <p14:creationId xmlns:p14="http://schemas.microsoft.com/office/powerpoint/2010/main" val="3609280241"/>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914900" y="842962"/>
            <a:ext cx="5461398" cy="5546726"/>
          </a:xfrm>
        </p:spPr>
        <p:txBody>
          <a:bodyPr rtlCol="0">
            <a:normAutofit lnSpcReduction="10000"/>
          </a:bodyPr>
          <a:lstStyle/>
          <a:p>
            <a:pPr lvl="0" rtl="0">
              <a:defRPr/>
            </a:pPr>
            <a:r>
              <a:rPr lang="fr" dirty="0">
                <a:solidFill>
                  <a:schemeClr val="tx1"/>
                </a:solidFill>
                <a:cs typeface="Arial"/>
              </a:rPr>
              <a:t>CDC, « Field Epidemiology Training Program » – diapositives destinées au personnel de première ligne. Décembre 2015 et février 2016.</a:t>
            </a:r>
            <a:endParaRPr lang="en-US" altLang="en-US" b="1" dirty="0">
              <a:solidFill>
                <a:schemeClr val="tx1"/>
              </a:solidFill>
              <a:cs typeface="Arial" charset="0"/>
            </a:endParaRPr>
          </a:p>
          <a:p>
            <a:pPr lvl="0" rtl="0">
              <a:spcBef>
                <a:spcPct val="30000"/>
              </a:spcBef>
              <a:defRPr/>
            </a:pPr>
            <a:endParaRPr lang="fr" dirty="0">
              <a:solidFill>
                <a:schemeClr val="tx1"/>
              </a:solidFill>
            </a:endParaRPr>
          </a:p>
          <a:p>
            <a:pPr lvl="0" rtl="0">
              <a:spcBef>
                <a:spcPct val="30000"/>
              </a:spcBef>
              <a:defRPr/>
            </a:pPr>
            <a:r>
              <a:rPr lang="fr" dirty="0">
                <a:solidFill>
                  <a:schemeClr val="tx1"/>
                </a:solidFill>
              </a:rPr>
              <a:t>CDC, Département de la santé et des services sociaux des États-Unis, « Introduction to Public Health ». Dans : </a:t>
            </a:r>
            <a:r>
              <a:rPr lang="en" i="1" dirty="0">
                <a:solidFill>
                  <a:schemeClr val="tx1"/>
                </a:solidFill>
              </a:rPr>
              <a:t>Public Health 101 Series</a:t>
            </a:r>
            <a:r>
              <a:rPr lang="en" dirty="0">
                <a:solidFill>
                  <a:schemeClr val="tx1"/>
                </a:solidFill>
              </a:rPr>
              <a:t>. Atlanta (GE), États-Unis, CDC, 2014. Disponible à l’adresse suivante : </a:t>
            </a:r>
            <a:r>
              <a:rPr lang="fr" u="sng" dirty="0">
                <a:solidFill>
                  <a:schemeClr val="tx1"/>
                </a:solidFill>
                <a:hlinkClick r:id="rId5"/>
              </a:rPr>
              <a:t>https://www.cdc.gov/publichealth101/epidemiology.html</a:t>
            </a:r>
            <a:r>
              <a:rPr lang="fr" dirty="0">
                <a:solidFill>
                  <a:schemeClr val="tx1"/>
                </a:solidFill>
              </a:rPr>
              <a:t>.</a:t>
            </a:r>
          </a:p>
          <a:p>
            <a:pPr lvl="0" rtl="0">
              <a:spcBef>
                <a:spcPct val="30000"/>
              </a:spcBef>
              <a:defRPr/>
            </a:pPr>
            <a:endParaRPr lang="fr" dirty="0">
              <a:solidFill>
                <a:schemeClr val="tx1"/>
              </a:solidFill>
            </a:endParaRPr>
          </a:p>
          <a:p>
            <a:pPr lvl="0" rtl="0">
              <a:spcBef>
                <a:spcPct val="30000"/>
              </a:spcBef>
              <a:defRPr/>
            </a:pPr>
            <a:r>
              <a:rPr lang="fr" dirty="0">
                <a:solidFill>
                  <a:schemeClr val="tx1"/>
                </a:solidFill>
              </a:rPr>
              <a:t>CDC, « Quick-Learn Lesson – Create an Epi Curve ». Disponible à l’adresse suivante : </a:t>
            </a:r>
            <a:r>
              <a:rPr lang="fr" dirty="0">
                <a:solidFill>
                  <a:schemeClr val="tx1"/>
                </a:solidFill>
                <a:hlinkClick r:id="rId6"/>
              </a:rPr>
              <a:t>https://www.cdc.gov/training/quicklearns/createepi/</a:t>
            </a:r>
            <a:r>
              <a:rPr lang="fr" dirty="0">
                <a:solidFill>
                  <a:schemeClr val="tx1"/>
                </a:solidFill>
              </a:rPr>
              <a:t> </a:t>
            </a:r>
          </a:p>
          <a:p>
            <a:pPr rtl="0">
              <a:spcBef>
                <a:spcPct val="30000"/>
              </a:spcBef>
            </a:pPr>
            <a:endParaRPr lang="fr" dirty="0">
              <a:cs typeface="Arial"/>
            </a:endParaRPr>
          </a:p>
          <a:p>
            <a:pPr rtl="0">
              <a:spcBef>
                <a:spcPct val="30000"/>
              </a:spcBef>
            </a:pPr>
            <a:r>
              <a:rPr lang="fr" dirty="0">
                <a:cs typeface="Arial"/>
              </a:rPr>
              <a:t>OMS, </a:t>
            </a:r>
            <a:r>
              <a:rPr lang="en" i="1" dirty="0">
                <a:solidFill>
                  <a:srgbClr val="4D4D4D"/>
                </a:solidFill>
                <a:cs typeface="Arial"/>
              </a:rPr>
              <a:t>Outbreak surveillance and response in humanitarian emergencies:</a:t>
            </a:r>
            <a:r>
              <a:rPr lang="en" dirty="0">
                <a:solidFill>
                  <a:srgbClr val="4D4D4D"/>
                </a:solidFill>
                <a:cs typeface="Arial"/>
              </a:rPr>
              <a:t> </a:t>
            </a:r>
            <a:r>
              <a:rPr lang="en" i="1" dirty="0">
                <a:solidFill>
                  <a:srgbClr val="4D4D4D"/>
                </a:solidFill>
                <a:cs typeface="Arial"/>
              </a:rPr>
              <a:t>WHO guidelines for EWARN implementation.</a:t>
            </a:r>
            <a:r>
              <a:rPr lang="en" dirty="0">
                <a:solidFill>
                  <a:srgbClr val="4D4D4D"/>
                </a:solidFill>
                <a:cs typeface="Arial"/>
              </a:rPr>
              <a:t> Genève, Suisse : </a:t>
            </a:r>
            <a:r>
              <a:rPr lang="fr" dirty="0">
                <a:cs typeface="Arial"/>
              </a:rPr>
              <a:t>Organisation mondiale de la Santé</a:t>
            </a:r>
            <a:r>
              <a:rPr lang="fr" dirty="0">
                <a:solidFill>
                  <a:srgbClr val="4D4D4D"/>
                </a:solidFill>
                <a:cs typeface="Arial"/>
              </a:rPr>
              <a:t>, 2012. Disponible à l’adresse suivante :</a:t>
            </a:r>
            <a:endParaRPr lang="en-US" dirty="0">
              <a:cs typeface="Arial"/>
            </a:endParaRPr>
          </a:p>
          <a:p>
            <a:pPr marL="237306">
              <a:spcBef>
                <a:spcPct val="30000"/>
              </a:spcBef>
            </a:pPr>
            <a:r>
              <a:rPr lang="fr" u="sng" dirty="0">
                <a:solidFill>
                  <a:schemeClr val="tx1"/>
                </a:solidFill>
                <a:hlinkClick r:id="rId7">
                  <a:extLst>
                    <a:ext uri="{A12FA001-AC4F-418D-AE19-62706E023703}">
                      <ahyp:hlinkClr xmlns:ahyp="http://schemas.microsoft.com/office/drawing/2018/hyperlinkcolor" val="tx"/>
                    </a:ext>
                  </a:extLst>
                </a:hlinkClick>
              </a:rPr>
              <a:t>https://apps.who.int/iris/bitstream/handle/10665/70812/WHO_HSE_GAR_DCE_2012_1_eng.pdf?sequence=1&amp;isAllowed=y</a:t>
            </a:r>
            <a:endParaRPr lang="en-US" u="sng" dirty="0">
              <a:solidFill>
                <a:schemeClr val="tx1"/>
              </a:solidFill>
            </a:endParaRPr>
          </a:p>
          <a:p>
            <a:pPr rtl="0">
              <a:spcBef>
                <a:spcPct val="30000"/>
              </a:spcBef>
            </a:pPr>
            <a:endParaRPr lang="en-US" dirty="0">
              <a:solidFill>
                <a:schemeClr val="tx1"/>
              </a:solidFill>
              <a:cs typeface="Arial" charset="0"/>
            </a:endParaRPr>
          </a:p>
          <a:p>
            <a:endParaRPr lang="en-US" altLang="en-US" b="1" dirty="0">
              <a:solidFill>
                <a:srgbClr val="002060"/>
              </a:solidFill>
              <a:cs typeface="Arial" charset="0"/>
            </a:endParaRPr>
          </a:p>
          <a:p>
            <a:endParaRPr lang="en-US" dirty="0"/>
          </a:p>
        </p:txBody>
      </p:sp>
      <p:sp>
        <p:nvSpPr>
          <p:cNvPr id="4" name="Titre 4">
            <a:extLst>
              <a:ext uri="{FF2B5EF4-FFF2-40B4-BE49-F238E27FC236}">
                <a16:creationId xmlns:a16="http://schemas.microsoft.com/office/drawing/2014/main" id="{4D563019-F7C8-4261-9BB5-235BC0B60308}"/>
              </a:ext>
            </a:extLst>
          </p:cNvPr>
          <p:cNvSpPr>
            <a:spLocks noGrp="1"/>
          </p:cNvSpPr>
          <p:nvPr>
            <p:ph type="title" idx="4294967295"/>
            <p:custDataLst>
              <p:tags r:id="rId2"/>
            </p:custDataLst>
          </p:nvPr>
        </p:nvSpPr>
        <p:spPr>
          <a:xfrm>
            <a:off x="430711" y="702326"/>
            <a:ext cx="2882900" cy="1143000"/>
          </a:xfrm>
        </p:spPr>
        <p:txBody>
          <a:bodyPr rtlCol="0">
            <a:normAutofit fontScale="90000"/>
          </a:bodyPr>
          <a:lstStyle/>
          <a:p>
            <a:pPr rtl="0"/>
            <a:r>
              <a:rPr lang="fr" sz="3200" b="1" dirty="0">
                <a:solidFill>
                  <a:schemeClr val="bg1"/>
                </a:solidFill>
                <a:latin typeface="+mn-lt"/>
                <a:cs typeface="Arial"/>
              </a:rPr>
              <a:t>Références </a:t>
            </a:r>
            <a:br>
              <a:rPr lang="fr" sz="3200" b="1" dirty="0">
                <a:solidFill>
                  <a:schemeClr val="bg1"/>
                </a:solidFill>
                <a:latin typeface="+mn-lt"/>
                <a:cs typeface="Arial"/>
              </a:rPr>
            </a:br>
            <a:r>
              <a:rPr lang="fr" sz="3200" b="1" dirty="0">
                <a:solidFill>
                  <a:schemeClr val="bg1"/>
                </a:solidFill>
                <a:latin typeface="+mn-lt"/>
                <a:cs typeface="Arial"/>
              </a:rPr>
              <a:t>et lignes directrices</a:t>
            </a:r>
            <a:endParaRPr lang="en-US" sz="3200" dirty="0">
              <a:solidFill>
                <a:schemeClr val="bg1"/>
              </a:solidFill>
              <a:latin typeface="+mn-lt"/>
              <a:cs typeface="Arial"/>
            </a:endParaRPr>
          </a:p>
        </p:txBody>
      </p:sp>
      <p:sp>
        <p:nvSpPr>
          <p:cNvPr id="6" name="Rounded Rectangle 3">
            <a:extLst>
              <a:ext uri="{FF2B5EF4-FFF2-40B4-BE49-F238E27FC236}">
                <a16:creationId xmlns:a16="http://schemas.microsoft.com/office/drawing/2014/main" id="{A808F47C-FF2F-CB0A-8AB8-EB0C1C9ABB6F}"/>
              </a:ext>
            </a:extLst>
          </p:cNvPr>
          <p:cNvSpPr/>
          <p:nvPr/>
        </p:nvSpPr>
        <p:spPr>
          <a:xfrm flipV="1">
            <a:off x="430711" y="2052674"/>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2909283364"/>
      </p:ext>
    </p:ext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927600" y="842962"/>
            <a:ext cx="5448698" cy="5546726"/>
          </a:xfrm>
        </p:spPr>
        <p:txBody>
          <a:bodyPr rtlCol="0">
            <a:normAutofit fontScale="92500" lnSpcReduction="10000"/>
          </a:bodyPr>
          <a:lstStyle/>
          <a:p>
            <a:pPr rtl="0">
              <a:spcBef>
                <a:spcPct val="30000"/>
              </a:spcBef>
              <a:defRPr/>
            </a:pPr>
            <a:r>
              <a:rPr lang="fr" dirty="0">
                <a:solidFill>
                  <a:srgbClr val="4D4D4D"/>
                </a:solidFill>
                <a:cs typeface="Arial"/>
              </a:rPr>
              <a:t>OMS, Guide technique pour la surveillance intégrée de la maladie et la riposte dans la région Africaine – Troisième édition. 2019. Disponible à l’adresse suivante : </a:t>
            </a:r>
            <a:r>
              <a:rPr lang="fr" dirty="0">
                <a:cs typeface="Arial"/>
                <a:hlinkClick r:id="rId5"/>
              </a:rPr>
              <a:t>https://www.afro.who.int/fr/publications/guide-technique-pour-la-surveillance-integree-de-la-maladie-et-la-riposte-dans-la</a:t>
            </a:r>
            <a:endParaRPr lang="en-US" dirty="0">
              <a:cs typeface="Arial"/>
            </a:endParaRPr>
          </a:p>
          <a:p>
            <a:pPr rtl="0">
              <a:spcBef>
                <a:spcPct val="30000"/>
              </a:spcBef>
              <a:defRPr/>
            </a:pPr>
            <a:endParaRPr lang="fr" dirty="0">
              <a:solidFill>
                <a:srgbClr val="4D4D4D"/>
              </a:solidFill>
              <a:cs typeface="Arial"/>
            </a:endParaRPr>
          </a:p>
          <a:p>
            <a:pPr rtl="0">
              <a:spcBef>
                <a:spcPct val="30000"/>
              </a:spcBef>
              <a:defRPr/>
            </a:pPr>
            <a:r>
              <a:rPr lang="fr" dirty="0">
                <a:solidFill>
                  <a:srgbClr val="4D4D4D"/>
                </a:solidFill>
                <a:cs typeface="Arial"/>
              </a:rPr>
              <a:t>OMS, OMS, </a:t>
            </a:r>
            <a:r>
              <a:rPr lang="en" i="1" dirty="0">
                <a:solidFill>
                  <a:srgbClr val="4D4D4D"/>
                </a:solidFill>
                <a:cs typeface="Arial"/>
              </a:rPr>
              <a:t>Règlement sanitaire international (2005) – Troisième édition</a:t>
            </a:r>
            <a:r>
              <a:rPr lang="en" dirty="0">
                <a:solidFill>
                  <a:srgbClr val="4D4D4D"/>
                </a:solidFill>
                <a:cs typeface="Arial"/>
              </a:rPr>
              <a:t>. Genève : Organisation mondiale de la Santé, 2016. Disponible à l’adresse suivante : OMS </a:t>
            </a:r>
            <a:r>
              <a:rPr lang="fr" dirty="0">
                <a:cs typeface="Arial"/>
                <a:hlinkClick r:id="rId6"/>
              </a:rPr>
              <a:t>https://www.who.int/fr/publications/i/item/9789241580496</a:t>
            </a:r>
            <a:endParaRPr lang="en-US" dirty="0">
              <a:cs typeface="Arial"/>
            </a:endParaRPr>
          </a:p>
          <a:p>
            <a:pPr rtl="0">
              <a:spcBef>
                <a:spcPct val="30000"/>
              </a:spcBef>
              <a:defRPr/>
            </a:pPr>
            <a:endParaRPr lang="fr" dirty="0">
              <a:solidFill>
                <a:srgbClr val="4D4D4D"/>
              </a:solidFill>
              <a:cs typeface="Arial"/>
            </a:endParaRPr>
          </a:p>
          <a:p>
            <a:pPr rtl="0">
              <a:spcBef>
                <a:spcPct val="30000"/>
              </a:spcBef>
              <a:defRPr/>
            </a:pPr>
            <a:r>
              <a:rPr lang="fr" dirty="0">
                <a:solidFill>
                  <a:srgbClr val="4D4D4D"/>
                </a:solidFill>
                <a:cs typeface="Arial"/>
              </a:rPr>
              <a:t>HCR, « La boîte à outils du système d’information sanitaire (SIS) ». Genève : Bureau du Haut-Commissaire des Nations Unies pour les réfugiés, 2010. </a:t>
            </a:r>
            <a:r>
              <a:rPr lang="fr" dirty="0">
                <a:solidFill>
                  <a:srgbClr val="4D4D4D"/>
                </a:solidFill>
                <a:cs typeface="Arial"/>
                <a:hlinkClick r:id="rId7"/>
              </a:rPr>
              <a:t>http://www.unhcr.org/4a3374408.html</a:t>
            </a:r>
            <a:r>
              <a:rPr lang="fr" dirty="0">
                <a:solidFill>
                  <a:srgbClr val="4D4D4D"/>
                </a:solidFill>
                <a:cs typeface="Arial"/>
              </a:rPr>
              <a:t>  </a:t>
            </a:r>
            <a:endParaRPr lang="en-US" dirty="0">
              <a:cs typeface="Arial"/>
            </a:endParaRPr>
          </a:p>
          <a:p>
            <a:pPr rtl="0">
              <a:spcBef>
                <a:spcPct val="30000"/>
              </a:spcBef>
              <a:defRPr/>
            </a:pPr>
            <a:endParaRPr lang="fr" dirty="0">
              <a:solidFill>
                <a:srgbClr val="4D4D4D"/>
              </a:solidFill>
              <a:cs typeface="Arial"/>
            </a:endParaRPr>
          </a:p>
          <a:p>
            <a:pPr rtl="0">
              <a:spcBef>
                <a:spcPct val="30000"/>
              </a:spcBef>
              <a:defRPr/>
            </a:pPr>
            <a:r>
              <a:rPr lang="fr" dirty="0">
                <a:solidFill>
                  <a:srgbClr val="4D4D4D"/>
                </a:solidFill>
                <a:cs typeface="Arial"/>
              </a:rPr>
              <a:t>OMS, Département d’alerte et d’action en cas d’épidémie et de pandémie, </a:t>
            </a:r>
            <a:r>
              <a:rPr lang="en" i="1" dirty="0">
                <a:solidFill>
                  <a:srgbClr val="4D4D4D"/>
                </a:solidFill>
                <a:cs typeface="Arial"/>
              </a:rPr>
              <a:t>Normes recommandées par l’OMS pour la surveillance – Deuxième édition. </a:t>
            </a:r>
            <a:r>
              <a:rPr lang="en" dirty="0">
                <a:solidFill>
                  <a:srgbClr val="4D4D4D"/>
                </a:solidFill>
                <a:cs typeface="Arial"/>
              </a:rPr>
              <a:t>Genève, 2000. </a:t>
            </a:r>
            <a:r>
              <a:rPr lang="fr" dirty="0">
                <a:solidFill>
                  <a:srgbClr val="4D4D4D"/>
                </a:solidFill>
                <a:cs typeface="Arial"/>
                <a:hlinkClick r:id="rId8"/>
              </a:rPr>
              <a:t>https://apps.who.int/iris/handle/10665/65894</a:t>
            </a:r>
            <a:r>
              <a:rPr lang="fr" dirty="0">
                <a:solidFill>
                  <a:srgbClr val="4D4D4D"/>
                </a:solidFill>
                <a:cs typeface="Arial"/>
              </a:rPr>
              <a:t> </a:t>
            </a:r>
            <a:endParaRPr lang="en-US" dirty="0">
              <a:cs typeface="Arial"/>
            </a:endParaRPr>
          </a:p>
          <a:p>
            <a:pPr rtl="0">
              <a:spcBef>
                <a:spcPct val="30000"/>
              </a:spcBef>
              <a:defRPr/>
            </a:pPr>
            <a:endParaRPr lang="en-US" sz="2000" dirty="0">
              <a:latin typeface="Arial" charset="0"/>
            </a:endParaRPr>
          </a:p>
          <a:p>
            <a:endParaRPr lang="en-US" altLang="en-US" sz="2000" b="1" dirty="0">
              <a:solidFill>
                <a:srgbClr val="002060"/>
              </a:solidFill>
              <a:cs typeface="Arial" charset="0"/>
            </a:endParaRPr>
          </a:p>
          <a:p>
            <a:endParaRPr lang="en-US" sz="1600" dirty="0"/>
          </a:p>
        </p:txBody>
      </p:sp>
      <p:sp>
        <p:nvSpPr>
          <p:cNvPr id="5" name="Titre 4">
            <a:extLst>
              <a:ext uri="{FF2B5EF4-FFF2-40B4-BE49-F238E27FC236}">
                <a16:creationId xmlns:a16="http://schemas.microsoft.com/office/drawing/2014/main" id="{4D563019-F7C8-4261-9BB5-235BC0B60308}"/>
              </a:ext>
            </a:extLst>
          </p:cNvPr>
          <p:cNvSpPr txBox="1">
            <a:spLocks/>
          </p:cNvSpPr>
          <p:nvPr>
            <p:custDataLst>
              <p:tags r:id="rId2"/>
            </p:custDataLst>
          </p:nvPr>
        </p:nvSpPr>
        <p:spPr>
          <a:xfrm>
            <a:off x="507714" y="1025178"/>
            <a:ext cx="2882900" cy="11430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0" anchor="ctr">
            <a:normAutofit fontScale="90000" lnSpcReduction="20000"/>
          </a:bodyPr>
          <a:lst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eaLnBrk="1" fontAlgn="auto" hangingPunct="1"/>
            <a:r>
              <a:rPr lang="fr" sz="3200" b="1" kern="0">
                <a:solidFill>
                  <a:schemeClr val="bg1"/>
                </a:solidFill>
                <a:latin typeface="+mn-lt"/>
                <a:cs typeface="Arial"/>
              </a:rPr>
              <a:t>Références </a:t>
            </a:r>
            <a:br>
              <a:rPr lang="fr" sz="3200" b="1" kern="0">
                <a:solidFill>
                  <a:schemeClr val="bg1"/>
                </a:solidFill>
                <a:latin typeface="+mn-lt"/>
                <a:cs typeface="Arial"/>
              </a:rPr>
            </a:br>
            <a:r>
              <a:rPr lang="fr" sz="3200" b="1" kern="0">
                <a:solidFill>
                  <a:schemeClr val="bg1"/>
                </a:solidFill>
                <a:latin typeface="+mn-lt"/>
                <a:cs typeface="Arial"/>
              </a:rPr>
              <a:t>et lignes directrices</a:t>
            </a:r>
            <a:endParaRPr lang="en-US" sz="3200" kern="0">
              <a:solidFill>
                <a:schemeClr val="bg1"/>
              </a:solidFill>
              <a:latin typeface="+mn-lt"/>
              <a:cs typeface="Arial"/>
            </a:endParaRPr>
          </a:p>
        </p:txBody>
      </p:sp>
      <p:sp>
        <p:nvSpPr>
          <p:cNvPr id="6" name="Rounded Rectangle 3">
            <a:extLst>
              <a:ext uri="{FF2B5EF4-FFF2-40B4-BE49-F238E27FC236}">
                <a16:creationId xmlns:a16="http://schemas.microsoft.com/office/drawing/2014/main" id="{A808F47C-FF2F-CB0A-8AB8-EB0C1C9ABB6F}"/>
              </a:ext>
            </a:extLst>
          </p:cNvPr>
          <p:cNvSpPr/>
          <p:nvPr/>
        </p:nvSpPr>
        <p:spPr>
          <a:xfrm flipV="1">
            <a:off x="507714" y="2168178"/>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270883381"/>
      </p:ext>
    </p:ext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513163F-371A-1A4D-A4A2-E67EB1CB6383}"/>
              </a:ext>
            </a:extLst>
          </p:cNvPr>
          <p:cNvSpPr txBox="1">
            <a:spLocks noChangeArrowheads="1"/>
          </p:cNvSpPr>
          <p:nvPr>
            <p:custDataLst>
              <p:tags r:id="rId1"/>
            </p:custDataLst>
          </p:nvPr>
        </p:nvSpPr>
        <p:spPr>
          <a:xfrm>
            <a:off x="1524001" y="2420673"/>
            <a:ext cx="9045177" cy="987552"/>
          </a:xfrm>
          <a:prstGeom prst="rect">
            <a:avLst/>
          </a:prstGeom>
        </p:spPr>
        <p:txBody>
          <a:bodyPr lIns="91440" tIns="45720" rIns="91440" bIns="45720" rtlCol="0" anchor="t">
            <a:normAutofit/>
          </a:bodyPr>
          <a:lst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rtl="0"/>
            <a:r>
              <a:rPr lang="fr" sz="3600" b="1" dirty="0">
                <a:solidFill>
                  <a:srgbClr val="002060"/>
                </a:solidFill>
                <a:latin typeface="Arial"/>
                <a:cs typeface="Arial"/>
              </a:rPr>
              <a:t>9. </a:t>
            </a:r>
            <a:r>
              <a:rPr lang="fr" sz="3600" b="1" dirty="0">
                <a:solidFill>
                  <a:schemeClr val="bg1"/>
                </a:solidFill>
                <a:latin typeface="+mn-lt"/>
                <a:cs typeface="Arial"/>
              </a:rPr>
              <a:t>Autres ressources d’apprentissage</a:t>
            </a:r>
            <a:endParaRPr lang="fr-FR" sz="3600" dirty="0">
              <a:solidFill>
                <a:schemeClr val="bg1"/>
              </a:solidFill>
              <a:latin typeface="+mn-lt"/>
            </a:endParaRPr>
          </a:p>
          <a:p>
            <a:pPr rtl="0"/>
            <a:endParaRPr lang="en-US" altLang="en-US" sz="3600" b="1" dirty="0">
              <a:solidFill>
                <a:srgbClr val="002060"/>
              </a:solidFill>
              <a:latin typeface="Arial"/>
              <a:cs typeface="Arial"/>
            </a:endParaRPr>
          </a:p>
        </p:txBody>
      </p:sp>
    </p:spTree>
    <p:extLst>
      <p:ext uri="{BB962C8B-B14F-4D97-AF65-F5344CB8AC3E}">
        <p14:creationId xmlns:p14="http://schemas.microsoft.com/office/powerpoint/2010/main" val="904145587"/>
      </p:ext>
    </p:ext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868862" y="1544638"/>
            <a:ext cx="5647136" cy="3763962"/>
          </a:xfrm>
        </p:spPr>
        <p:txBody>
          <a:bodyPr rtlCol="0">
            <a:normAutofit/>
          </a:bodyPr>
          <a:lstStyle/>
          <a:p>
            <a:pPr>
              <a:spcBef>
                <a:spcPct val="30000"/>
              </a:spcBef>
              <a:defRPr/>
            </a:pPr>
            <a:r>
              <a:rPr lang="fr" dirty="0">
                <a:solidFill>
                  <a:schemeClr val="tx1"/>
                </a:solidFill>
                <a:cs typeface="Arial"/>
              </a:rPr>
              <a:t>« Introduction to Public Health Surveillance »</a:t>
            </a:r>
            <a:endParaRPr lang="en-US" dirty="0"/>
          </a:p>
          <a:p>
            <a:pPr>
              <a:spcBef>
                <a:spcPct val="30000"/>
              </a:spcBef>
              <a:defRPr/>
            </a:pPr>
            <a:r>
              <a:rPr lang="fr" dirty="0">
                <a:solidFill>
                  <a:srgbClr val="4D4D4D"/>
                </a:solidFill>
                <a:cs typeface="Arial"/>
                <a:hlinkClick r:id="rId5"/>
              </a:rPr>
              <a:t>https://www.cdc.gov/training/publichealth101/e-learning/surveillance/</a:t>
            </a:r>
            <a:endParaRPr lang="en-US" dirty="0">
              <a:cs typeface="Arial"/>
            </a:endParaRPr>
          </a:p>
          <a:p>
            <a:pPr rtl="0">
              <a:spcBef>
                <a:spcPct val="30000"/>
              </a:spcBef>
              <a:defRPr/>
            </a:pPr>
            <a:endParaRPr lang="en-US" dirty="0">
              <a:solidFill>
                <a:schemeClr val="tx1"/>
              </a:solidFill>
              <a:cs typeface="Arial"/>
            </a:endParaRPr>
          </a:p>
          <a:p>
            <a:pPr>
              <a:spcBef>
                <a:spcPct val="30000"/>
              </a:spcBef>
              <a:defRPr/>
            </a:pPr>
            <a:r>
              <a:rPr lang="fr" dirty="0">
                <a:solidFill>
                  <a:schemeClr val="tx1"/>
                </a:solidFill>
                <a:cs typeface="Arial"/>
              </a:rPr>
              <a:t>« Introduction to Public Health Surveillance », cours disponible sur la plateforme CDC TRAIN</a:t>
            </a:r>
            <a:endParaRPr lang="en-US" dirty="0">
              <a:solidFill>
                <a:schemeClr val="tx1"/>
              </a:solidFill>
            </a:endParaRPr>
          </a:p>
          <a:p>
            <a:pPr>
              <a:spcBef>
                <a:spcPct val="30000"/>
              </a:spcBef>
              <a:defRPr/>
            </a:pPr>
            <a:r>
              <a:rPr lang="fr" dirty="0">
                <a:solidFill>
                  <a:srgbClr val="4D4D4D"/>
                </a:solidFill>
                <a:cs typeface="Arial"/>
                <a:hlinkClick r:id="rId6"/>
              </a:rPr>
              <a:t>https://www.train.org/cdctrain/course/1059516/</a:t>
            </a:r>
            <a:endParaRPr lang="en-US" dirty="0">
              <a:solidFill>
                <a:srgbClr val="4D4D4D"/>
              </a:solidFill>
              <a:cs typeface="Arial"/>
            </a:endParaRPr>
          </a:p>
          <a:p>
            <a:pPr>
              <a:spcBef>
                <a:spcPct val="30000"/>
              </a:spcBef>
              <a:defRPr/>
            </a:pPr>
            <a:endParaRPr lang="en-US" dirty="0">
              <a:solidFill>
                <a:srgbClr val="4D4D4D"/>
              </a:solidFill>
            </a:endParaRPr>
          </a:p>
          <a:p>
            <a:pPr>
              <a:spcBef>
                <a:spcPct val="30000"/>
              </a:spcBef>
            </a:pPr>
            <a:r>
              <a:rPr lang="fr" dirty="0">
                <a:cs typeface="Arial"/>
              </a:rPr>
              <a:t>Ready4Response Niveau 1 : Contexte et principes de réponse          </a:t>
            </a:r>
            <a:endParaRPr lang="en-US" dirty="0"/>
          </a:p>
          <a:p>
            <a:pPr>
              <a:spcBef>
                <a:spcPct val="30000"/>
              </a:spcBef>
            </a:pPr>
            <a:r>
              <a:rPr lang="fr" dirty="0">
                <a:cs typeface="Arial"/>
                <a:hlinkClick r:id="rId7"/>
              </a:rPr>
              <a:t>https://openwho.org/courses/ready4response-niveau1-FR</a:t>
            </a:r>
            <a:endParaRPr lang="en-US" dirty="0"/>
          </a:p>
          <a:p>
            <a:pPr rtl="0">
              <a:spcBef>
                <a:spcPct val="30000"/>
              </a:spcBef>
            </a:pPr>
            <a:endParaRPr lang="en-US" dirty="0"/>
          </a:p>
          <a:p>
            <a:pPr>
              <a:spcBef>
                <a:spcPct val="30000"/>
              </a:spcBef>
            </a:pPr>
            <a:endParaRPr lang="en-US" dirty="0"/>
          </a:p>
          <a:p>
            <a:pPr rtl="0">
              <a:spcBef>
                <a:spcPct val="30000"/>
              </a:spcBef>
            </a:pPr>
            <a:endParaRPr lang="en-US" dirty="0"/>
          </a:p>
          <a:p>
            <a:pPr rtl="0"/>
            <a:endParaRPr lang="en-US" dirty="0">
              <a:cs typeface="Arial" charset="0"/>
            </a:endParaRPr>
          </a:p>
          <a:p>
            <a:pPr rtl="0">
              <a:spcBef>
                <a:spcPct val="30000"/>
              </a:spcBef>
            </a:pPr>
            <a:endParaRPr lang="en-US" dirty="0">
              <a:solidFill>
                <a:schemeClr val="tx1"/>
              </a:solidFill>
            </a:endParaRPr>
          </a:p>
        </p:txBody>
      </p:sp>
      <p:sp>
        <p:nvSpPr>
          <p:cNvPr id="5" name="Titre 4">
            <a:extLst>
              <a:ext uri="{FF2B5EF4-FFF2-40B4-BE49-F238E27FC236}">
                <a16:creationId xmlns:a16="http://schemas.microsoft.com/office/drawing/2014/main" id="{06D485B6-4201-40E5-888D-AC16C162166B}"/>
              </a:ext>
            </a:extLst>
          </p:cNvPr>
          <p:cNvSpPr>
            <a:spLocks noGrp="1"/>
          </p:cNvSpPr>
          <p:nvPr>
            <p:ph type="title" idx="4294967295"/>
            <p:custDataLst>
              <p:tags r:id="rId2"/>
            </p:custDataLst>
          </p:nvPr>
        </p:nvSpPr>
        <p:spPr>
          <a:xfrm>
            <a:off x="433519" y="688524"/>
            <a:ext cx="3205162" cy="1143000"/>
          </a:xfrm>
        </p:spPr>
        <p:txBody>
          <a:bodyPr rtlCol="0">
            <a:normAutofit fontScale="90000"/>
          </a:bodyPr>
          <a:lstStyle/>
          <a:p>
            <a:pPr rtl="0"/>
            <a:r>
              <a:rPr lang="fr" sz="3200" b="1" dirty="0">
                <a:solidFill>
                  <a:schemeClr val="bg1"/>
                </a:solidFill>
                <a:latin typeface="Arial"/>
                <a:cs typeface="Arial"/>
              </a:rPr>
              <a:t>Autres ressources d’apprentissage</a:t>
            </a:r>
            <a:endParaRPr lang="en-US" sz="3200" dirty="0">
              <a:solidFill>
                <a:schemeClr val="bg1"/>
              </a:solidFill>
              <a:latin typeface="Arial"/>
              <a:cs typeface="Arial"/>
            </a:endParaRPr>
          </a:p>
        </p:txBody>
      </p:sp>
      <p:sp>
        <p:nvSpPr>
          <p:cNvPr id="6" name="Rounded Rectangle 3">
            <a:extLst>
              <a:ext uri="{FF2B5EF4-FFF2-40B4-BE49-F238E27FC236}">
                <a16:creationId xmlns:a16="http://schemas.microsoft.com/office/drawing/2014/main" id="{A808F47C-FF2F-CB0A-8AB8-EB0C1C9ABB6F}"/>
              </a:ext>
            </a:extLst>
          </p:cNvPr>
          <p:cNvSpPr/>
          <p:nvPr/>
        </p:nvSpPr>
        <p:spPr>
          <a:xfrm flipV="1">
            <a:off x="433519" y="2034092"/>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sz="500" dirty="0"/>
          </a:p>
        </p:txBody>
      </p:sp>
    </p:spTree>
    <p:extLst>
      <p:ext uri="{BB962C8B-B14F-4D97-AF65-F5344CB8AC3E}">
        <p14:creationId xmlns:p14="http://schemas.microsoft.com/office/powerpoint/2010/main" val="3563677814"/>
      </p:ext>
    </p:ext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1840707" y="2514521"/>
            <a:ext cx="8510589" cy="1402557"/>
          </a:xfrm>
        </p:spPr>
        <p:txBody>
          <a:bodyPr lIns="68580" tIns="34290" rIns="68580" bIns="34290" anchor="t">
            <a:normAutofit/>
          </a:bodyPr>
          <a:lstStyle/>
          <a:p>
            <a:pPr>
              <a:buClr>
                <a:srgbClr val="65A000"/>
              </a:buClr>
              <a:defRPr sz="2000"/>
            </a:pPr>
            <a:r>
              <a:rPr lang="en-US" sz="4400" b="1" dirty="0">
                <a:cs typeface="Calibri"/>
                <a:sym typeface="Source Sans Pro Regular"/>
              </a:rPr>
              <a:t>Merci !</a:t>
            </a:r>
            <a:endParaRPr lang="fr-FR" sz="4400" b="1"/>
          </a:p>
        </p:txBody>
      </p:sp>
    </p:spTree>
    <p:extLst>
      <p:ext uri="{BB962C8B-B14F-4D97-AF65-F5344CB8AC3E}">
        <p14:creationId xmlns:p14="http://schemas.microsoft.com/office/powerpoint/2010/main" val="403685866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1027"/>
          <p:cNvSpPr txBox="1">
            <a:spLocks noGrp="1" noChangeArrowheads="1"/>
          </p:cNvSpPr>
          <p:nvPr>
            <p:ph type="title" idx="4294967295"/>
            <p:custDataLst>
              <p:tags r:id="rId1"/>
            </p:custDataLst>
          </p:nvPr>
        </p:nvSpPr>
        <p:spPr>
          <a:xfrm>
            <a:off x="134754" y="-26613"/>
            <a:ext cx="10533246" cy="609600"/>
          </a:xfrm>
          <a:extLst>
            <a:ext uri="{91240B29-F687-4f45-9708-019B960494DF}">
              <a14:hiddenLine xmlns:a14="http://schemas.microsoft.com/office/drawing/2010/main" xmlns=""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rtlCol="0">
            <a:noAutofit/>
          </a:bodyPr>
          <a:lstStyle/>
          <a:p>
            <a:pPr rtl="0" eaLnBrk="1" hangingPunct="1">
              <a:defRPr/>
            </a:pPr>
            <a:r>
              <a:rPr lang="fr" sz="3200" b="1">
                <a:solidFill>
                  <a:schemeClr val="bg1"/>
                </a:solidFill>
                <a:latin typeface="+mn-lt"/>
                <a:cs typeface="Arial"/>
              </a:rPr>
              <a:t>Surveillance et intervention rapide</a:t>
            </a:r>
            <a:endParaRPr lang="en-GB" sz="3200" b="1">
              <a:solidFill>
                <a:schemeClr val="bg1"/>
              </a:solidFill>
              <a:latin typeface="+mn-lt"/>
              <a:cs typeface="Arial"/>
            </a:endParaRPr>
          </a:p>
        </p:txBody>
      </p:sp>
      <p:sp>
        <p:nvSpPr>
          <p:cNvPr id="52232" name="Text Box 1032"/>
          <p:cNvSpPr txBox="1">
            <a:spLocks noChangeArrowheads="1"/>
          </p:cNvSpPr>
          <p:nvPr>
            <p:custDataLst>
              <p:tags r:id="rId2"/>
            </p:custDataLst>
          </p:nvPr>
        </p:nvSpPr>
        <p:spPr bwMode="auto">
          <a:xfrm>
            <a:off x="1539960" y="3656598"/>
            <a:ext cx="604653" cy="33855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600">
                <a:cs typeface="+mn-cs"/>
              </a:rPr>
              <a:t>CAS</a:t>
            </a:r>
          </a:p>
        </p:txBody>
      </p:sp>
      <p:sp>
        <p:nvSpPr>
          <p:cNvPr id="2" name="TextBox 1">
            <a:extLst>
              <a:ext uri="{FF2B5EF4-FFF2-40B4-BE49-F238E27FC236}">
                <a16:creationId xmlns:a16="http://schemas.microsoft.com/office/drawing/2014/main" id="{F5B052AF-1B16-4B1A-B6AD-46F86879FA9C}"/>
              </a:ext>
            </a:extLst>
          </p:cNvPr>
          <p:cNvSpPr txBox="1"/>
          <p:nvPr>
            <p:custDataLst>
              <p:tags r:id="rId3"/>
            </p:custDataLst>
          </p:nvPr>
        </p:nvSpPr>
        <p:spPr>
          <a:xfrm>
            <a:off x="0" y="6095333"/>
            <a:ext cx="12191999" cy="766364"/>
          </a:xfrm>
          <a:prstGeom prst="rect">
            <a:avLst/>
          </a:prstGeom>
          <a:solidFill>
            <a:srgbClr val="C0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spcBef>
                <a:spcPct val="30000"/>
              </a:spcBef>
            </a:pPr>
            <a:r>
              <a:rPr lang="fr" b="1">
                <a:solidFill>
                  <a:schemeClr val="bg1"/>
                </a:solidFill>
                <a:latin typeface="Arial"/>
                <a:cs typeface="Arial"/>
              </a:rPr>
              <a:t>La détection plus précoce des épidémies peut permettre une intervention plus rapide, ce qui peut permettre d’éviter davantage de cas.</a:t>
            </a:r>
          </a:p>
          <a:p>
            <a:pPr algn="ctr" rtl="0">
              <a:spcBef>
                <a:spcPct val="30000"/>
              </a:spcBef>
            </a:pPr>
            <a:endParaRPr lang="en-US" sz="600" b="1">
              <a:solidFill>
                <a:srgbClr val="FFFFFF"/>
              </a:solidFill>
              <a:latin typeface="Arial"/>
              <a:cs typeface="Arial"/>
            </a:endParaRPr>
          </a:p>
        </p:txBody>
      </p:sp>
      <p:graphicFrame>
        <p:nvGraphicFramePr>
          <p:cNvPr id="25" name="Object 1026"/>
          <p:cNvGraphicFramePr>
            <a:graphicFrameLocks noChangeAspect="1"/>
          </p:cNvGraphicFramePr>
          <p:nvPr>
            <p:custDataLst>
              <p:tags r:id="rId4"/>
            </p:custDataLst>
            <p:extLst>
              <p:ext uri="{D42A27DB-BD31-4B8C-83A1-F6EECF244321}">
                <p14:modId xmlns:p14="http://schemas.microsoft.com/office/powerpoint/2010/main" val="4184171980"/>
              </p:ext>
            </p:extLst>
          </p:nvPr>
        </p:nvGraphicFramePr>
        <p:xfrm>
          <a:off x="2111188" y="1997075"/>
          <a:ext cx="8153400" cy="4318000"/>
        </p:xfrm>
        <a:graphic>
          <a:graphicData uri="http://schemas.openxmlformats.org/presentationml/2006/ole">
            <mc:AlternateContent xmlns:mc="http://schemas.openxmlformats.org/markup-compatibility/2006">
              <mc:Choice xmlns:v="urn:schemas-microsoft-com:vml" Requires="v">
                <p:oleObj name="Chart" r:id="rId12" imgW="7772400" imgH="4114800" progId="MSGraph.Chart.8">
                  <p:embed followColorScheme="full"/>
                </p:oleObj>
              </mc:Choice>
              <mc:Fallback>
                <p:oleObj name="Chart" r:id="rId12" imgW="7772400" imgH="4114800" progId="MSGraph.Chart.8">
                  <p:embed followColorScheme="full"/>
                  <p:pic>
                    <p:nvPicPr>
                      <p:cNvPr id="25" name="Object 1026"/>
                      <p:cNvPicPr>
                        <a:picLocks noChangeAspect="1" noChangeArrowheads="1"/>
                      </p:cNvPicPr>
                      <p:nvPr/>
                    </p:nvPicPr>
                    <p:blipFill>
                      <a:blip r:embed="rId13"/>
                      <a:srcRect/>
                      <a:stretch>
                        <a:fillRect/>
                      </a:stretch>
                    </p:blipFill>
                    <p:spPr bwMode="auto">
                      <a:xfrm>
                        <a:off x="2111188" y="1997075"/>
                        <a:ext cx="8153400" cy="431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pSp>
        <p:nvGrpSpPr>
          <p:cNvPr id="26" name="Group 1028"/>
          <p:cNvGrpSpPr>
            <a:grpSpLocks/>
          </p:cNvGrpSpPr>
          <p:nvPr>
            <p:custDataLst>
              <p:tags r:id="rId5"/>
            </p:custDataLst>
          </p:nvPr>
        </p:nvGrpSpPr>
        <p:grpSpPr bwMode="auto">
          <a:xfrm>
            <a:off x="4378489" y="1005722"/>
            <a:ext cx="1593850" cy="3981450"/>
            <a:chOff x="1792" y="996"/>
            <a:chExt cx="1004" cy="2508"/>
          </a:xfrm>
          <a:solidFill>
            <a:srgbClr val="002060"/>
          </a:solidFill>
        </p:grpSpPr>
        <p:sp>
          <p:nvSpPr>
            <p:cNvPr id="27" name="Line 1029"/>
            <p:cNvSpPr>
              <a:spLocks noChangeShapeType="1"/>
            </p:cNvSpPr>
            <p:nvPr/>
          </p:nvSpPr>
          <p:spPr bwMode="auto">
            <a:xfrm flipH="1">
              <a:off x="1968" y="1008"/>
              <a:ext cx="0" cy="2496"/>
            </a:xfrm>
            <a:prstGeom prst="line">
              <a:avLst/>
            </a:prstGeom>
            <a:grpFill/>
            <a:ln w="41275">
              <a:solidFill>
                <a:schemeClr val="accent1"/>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solidFill>
                  <a:schemeClr val="bg1"/>
                </a:solidFill>
                <a:cs typeface="+mn-cs"/>
              </a:endParaRPr>
            </a:p>
          </p:txBody>
        </p:sp>
        <p:sp>
          <p:nvSpPr>
            <p:cNvPr id="28" name="Text Box 1030"/>
            <p:cNvSpPr txBox="1">
              <a:spLocks noChangeArrowheads="1"/>
            </p:cNvSpPr>
            <p:nvPr/>
          </p:nvSpPr>
          <p:spPr bwMode="auto">
            <a:xfrm>
              <a:off x="1792" y="996"/>
              <a:ext cx="1004" cy="446"/>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2000">
                  <a:solidFill>
                    <a:schemeClr val="bg1"/>
                  </a:solidFill>
                  <a:cs typeface="+mn-cs"/>
                </a:rPr>
                <a:t>Intervention </a:t>
              </a:r>
            </a:p>
            <a:p>
              <a:pPr algn="ctr" rtl="0" eaLnBrk="0" hangingPunct="0">
                <a:defRPr/>
              </a:pPr>
              <a:r>
                <a:rPr lang="fr" sz="2000">
                  <a:solidFill>
                    <a:schemeClr val="bg1"/>
                  </a:solidFill>
                  <a:cs typeface="+mn-cs"/>
                </a:rPr>
                <a:t>rapide</a:t>
              </a:r>
            </a:p>
          </p:txBody>
        </p:sp>
      </p:grpSp>
      <p:sp>
        <p:nvSpPr>
          <p:cNvPr id="29" name="Text Box 1031"/>
          <p:cNvSpPr txBox="1">
            <a:spLocks noChangeArrowheads="1"/>
          </p:cNvSpPr>
          <p:nvPr>
            <p:custDataLst>
              <p:tags r:id="rId6"/>
            </p:custDataLst>
          </p:nvPr>
        </p:nvSpPr>
        <p:spPr bwMode="auto">
          <a:xfrm>
            <a:off x="9842628" y="5489151"/>
            <a:ext cx="742512" cy="33855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1600">
                <a:solidFill>
                  <a:srgbClr val="000000"/>
                </a:solidFill>
                <a:cs typeface="+mn-cs"/>
              </a:rPr>
              <a:t>JOUR</a:t>
            </a:r>
            <a:endParaRPr lang="en-GB" sz="2400">
              <a:solidFill>
                <a:srgbClr val="000000"/>
              </a:solidFill>
              <a:cs typeface="+mn-cs"/>
            </a:endParaRPr>
          </a:p>
        </p:txBody>
      </p:sp>
      <p:grpSp>
        <p:nvGrpSpPr>
          <p:cNvPr id="30" name="Group 1033"/>
          <p:cNvGrpSpPr>
            <a:grpSpLocks/>
          </p:cNvGrpSpPr>
          <p:nvPr>
            <p:custDataLst>
              <p:tags r:id="rId7"/>
            </p:custDataLst>
          </p:nvPr>
        </p:nvGrpSpPr>
        <p:grpSpPr bwMode="auto">
          <a:xfrm>
            <a:off x="2804722" y="1268412"/>
            <a:ext cx="1338263" cy="3981450"/>
            <a:chOff x="794" y="996"/>
            <a:chExt cx="843" cy="2508"/>
          </a:xfrm>
        </p:grpSpPr>
        <p:sp>
          <p:nvSpPr>
            <p:cNvPr id="31" name="Line 1034"/>
            <p:cNvSpPr>
              <a:spLocks noChangeShapeType="1"/>
            </p:cNvSpPr>
            <p:nvPr/>
          </p:nvSpPr>
          <p:spPr bwMode="auto">
            <a:xfrm>
              <a:off x="1440" y="1056"/>
              <a:ext cx="0" cy="2448"/>
            </a:xfrm>
            <a:prstGeom prst="line">
              <a:avLst/>
            </a:prstGeom>
            <a:noFill/>
            <a:ln w="41275">
              <a:solidFill>
                <a:schemeClr val="accent1"/>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2" name="Text Box 1035"/>
            <p:cNvSpPr txBox="1">
              <a:spLocks noChangeArrowheads="1"/>
            </p:cNvSpPr>
            <p:nvPr/>
          </p:nvSpPr>
          <p:spPr bwMode="auto">
            <a:xfrm>
              <a:off x="794" y="996"/>
              <a:ext cx="843" cy="446"/>
            </a:xfrm>
            <a:prstGeom prst="rect">
              <a:avLst/>
            </a:prstGeom>
            <a:solidFill>
              <a:srgbClr val="00206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2000">
                  <a:solidFill>
                    <a:schemeClr val="bg1"/>
                  </a:solidFill>
                  <a:cs typeface="+mn-cs"/>
                </a:rPr>
                <a:t>Détection </a:t>
              </a:r>
            </a:p>
            <a:p>
              <a:pPr algn="ctr" rtl="0" eaLnBrk="0" hangingPunct="0">
                <a:defRPr/>
              </a:pPr>
              <a:r>
                <a:rPr lang="fr" sz="2000">
                  <a:solidFill>
                    <a:schemeClr val="bg1"/>
                  </a:solidFill>
                  <a:cs typeface="+mn-cs"/>
                </a:rPr>
                <a:t>précoce</a:t>
              </a:r>
            </a:p>
          </p:txBody>
        </p:sp>
      </p:grpSp>
      <p:grpSp>
        <p:nvGrpSpPr>
          <p:cNvPr id="33" name="Group 1036"/>
          <p:cNvGrpSpPr>
            <a:grpSpLocks/>
          </p:cNvGrpSpPr>
          <p:nvPr>
            <p:custDataLst>
              <p:tags r:id="rId8"/>
            </p:custDataLst>
          </p:nvPr>
        </p:nvGrpSpPr>
        <p:grpSpPr bwMode="auto">
          <a:xfrm>
            <a:off x="5079280" y="2301875"/>
            <a:ext cx="5231014" cy="3048000"/>
            <a:chOff x="2261" y="1536"/>
            <a:chExt cx="3387" cy="2130"/>
          </a:xfrm>
        </p:grpSpPr>
        <p:sp>
          <p:nvSpPr>
            <p:cNvPr id="34" name="Freeform 1037"/>
            <p:cNvSpPr>
              <a:spLocks/>
            </p:cNvSpPr>
            <p:nvPr/>
          </p:nvSpPr>
          <p:spPr bwMode="auto">
            <a:xfrm>
              <a:off x="2261" y="1536"/>
              <a:ext cx="3079" cy="2130"/>
            </a:xfrm>
            <a:custGeom>
              <a:avLst/>
              <a:gdLst>
                <a:gd name="T0" fmla="*/ 176 w 3079"/>
                <a:gd name="T1" fmla="*/ 1319 h 2130"/>
                <a:gd name="T2" fmla="*/ 768 w 3079"/>
                <a:gd name="T3" fmla="*/ 96 h 2130"/>
                <a:gd name="T4" fmla="*/ 912 w 3079"/>
                <a:gd name="T5" fmla="*/ 0 h 2130"/>
                <a:gd name="T6" fmla="*/ 1117 w 3079"/>
                <a:gd name="T7" fmla="*/ 248 h 2130"/>
                <a:gd name="T8" fmla="*/ 1200 w 3079"/>
                <a:gd name="T9" fmla="*/ 672 h 2130"/>
                <a:gd name="T10" fmla="*/ 1248 w 3079"/>
                <a:gd name="T11" fmla="*/ 864 h 2130"/>
                <a:gd name="T12" fmla="*/ 1392 w 3079"/>
                <a:gd name="T13" fmla="*/ 1152 h 2130"/>
                <a:gd name="T14" fmla="*/ 1490 w 3079"/>
                <a:gd name="T15" fmla="*/ 1319 h 2130"/>
                <a:gd name="T16" fmla="*/ 1636 w 3079"/>
                <a:gd name="T17" fmla="*/ 1513 h 2130"/>
                <a:gd name="T18" fmla="*/ 1728 w 3079"/>
                <a:gd name="T19" fmla="*/ 1680 h 2130"/>
                <a:gd name="T20" fmla="*/ 1920 w 3079"/>
                <a:gd name="T21" fmla="*/ 1824 h 2130"/>
                <a:gd name="T22" fmla="*/ 2009 w 3079"/>
                <a:gd name="T23" fmla="*/ 1919 h 2130"/>
                <a:gd name="T24" fmla="*/ 2112 w 3079"/>
                <a:gd name="T25" fmla="*/ 1968 h 2130"/>
                <a:gd name="T26" fmla="*/ 2400 w 3079"/>
                <a:gd name="T27" fmla="*/ 2016 h 2130"/>
                <a:gd name="T28" fmla="*/ 3079 w 3079"/>
                <a:gd name="T29" fmla="*/ 2114 h 2130"/>
                <a:gd name="T30" fmla="*/ 695 w 3079"/>
                <a:gd name="T31" fmla="*/ 2130 h 2130"/>
                <a:gd name="T32" fmla="*/ 322 w 3079"/>
                <a:gd name="T33" fmla="*/ 1935 h 2130"/>
                <a:gd name="T34" fmla="*/ 160 w 3079"/>
                <a:gd name="T35" fmla="*/ 1724 h 2130"/>
                <a:gd name="T36" fmla="*/ 0 w 3079"/>
                <a:gd name="T37" fmla="*/ 1584 h 2130"/>
                <a:gd name="T38" fmla="*/ 306 w 3079"/>
                <a:gd name="T39" fmla="*/ 1043 h 2130"/>
                <a:gd name="T40" fmla="*/ 176 w 3079"/>
                <a:gd name="T41" fmla="*/ 1319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79" h="2130">
                  <a:moveTo>
                    <a:pt x="176" y="1319"/>
                  </a:moveTo>
                  <a:lnTo>
                    <a:pt x="768" y="96"/>
                  </a:lnTo>
                  <a:lnTo>
                    <a:pt x="912" y="0"/>
                  </a:lnTo>
                  <a:lnTo>
                    <a:pt x="1117" y="248"/>
                  </a:lnTo>
                  <a:lnTo>
                    <a:pt x="1200" y="672"/>
                  </a:lnTo>
                  <a:lnTo>
                    <a:pt x="1248" y="864"/>
                  </a:lnTo>
                  <a:lnTo>
                    <a:pt x="1392" y="1152"/>
                  </a:lnTo>
                  <a:lnTo>
                    <a:pt x="1490" y="1319"/>
                  </a:lnTo>
                  <a:lnTo>
                    <a:pt x="1636" y="1513"/>
                  </a:lnTo>
                  <a:lnTo>
                    <a:pt x="1728" y="1680"/>
                  </a:lnTo>
                  <a:lnTo>
                    <a:pt x="1920" y="1824"/>
                  </a:lnTo>
                  <a:lnTo>
                    <a:pt x="2009" y="1919"/>
                  </a:lnTo>
                  <a:lnTo>
                    <a:pt x="2112" y="1968"/>
                  </a:lnTo>
                  <a:lnTo>
                    <a:pt x="2400" y="2016"/>
                  </a:lnTo>
                  <a:lnTo>
                    <a:pt x="3079" y="2114"/>
                  </a:lnTo>
                  <a:lnTo>
                    <a:pt x="695" y="2130"/>
                  </a:lnTo>
                  <a:lnTo>
                    <a:pt x="322" y="1935"/>
                  </a:lnTo>
                  <a:lnTo>
                    <a:pt x="160" y="1724"/>
                  </a:lnTo>
                  <a:lnTo>
                    <a:pt x="0" y="1584"/>
                  </a:lnTo>
                  <a:lnTo>
                    <a:pt x="306" y="1043"/>
                  </a:lnTo>
                  <a:lnTo>
                    <a:pt x="176" y="1319"/>
                  </a:lnTo>
                  <a:close/>
                </a:path>
              </a:pathLst>
            </a:custGeom>
            <a:solidFill>
              <a:srgbClr val="FFFF66"/>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grpSp>
          <p:nvGrpSpPr>
            <p:cNvPr id="35" name="Group 1038"/>
            <p:cNvGrpSpPr>
              <a:grpSpLocks/>
            </p:cNvGrpSpPr>
            <p:nvPr/>
          </p:nvGrpSpPr>
          <p:grpSpPr bwMode="auto">
            <a:xfrm>
              <a:off x="2589" y="1889"/>
              <a:ext cx="3059" cy="1663"/>
              <a:chOff x="2589" y="1889"/>
              <a:chExt cx="3059" cy="1663"/>
            </a:xfrm>
          </p:grpSpPr>
          <p:sp>
            <p:nvSpPr>
              <p:cNvPr id="36" name="Line 1039"/>
              <p:cNvSpPr>
                <a:spLocks noChangeShapeType="1"/>
              </p:cNvSpPr>
              <p:nvPr/>
            </p:nvSpPr>
            <p:spPr bwMode="auto">
              <a:xfrm flipH="1">
                <a:off x="2974" y="2448"/>
                <a:ext cx="1874" cy="768"/>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7" name="Text Box 1040"/>
              <p:cNvSpPr txBox="1">
                <a:spLocks noChangeArrowheads="1"/>
              </p:cNvSpPr>
              <p:nvPr/>
            </p:nvSpPr>
            <p:spPr bwMode="auto">
              <a:xfrm>
                <a:off x="4209" y="1889"/>
                <a:ext cx="1439" cy="581"/>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spAutoFit/>
              </a:bodyPr>
              <a:lstStyle/>
              <a:p>
                <a:pPr algn="ctr" rtl="0" eaLnBrk="0" hangingPunct="0">
                  <a:defRPr/>
                </a:pPr>
                <a:r>
                  <a:rPr lang="fr" sz="2400">
                    <a:solidFill>
                      <a:schemeClr val="bg1"/>
                    </a:solidFill>
                    <a:cs typeface="+mn-cs"/>
                  </a:rPr>
                  <a:t>Cas potentiels </a:t>
                </a:r>
              </a:p>
              <a:p>
                <a:pPr algn="ctr" rtl="0" eaLnBrk="0" hangingPunct="0">
                  <a:defRPr/>
                </a:pPr>
                <a:r>
                  <a:rPr lang="fr" sz="2400">
                    <a:solidFill>
                      <a:schemeClr val="bg1"/>
                    </a:solidFill>
                    <a:cs typeface="+mn-cs"/>
                  </a:rPr>
                  <a:t>évités</a:t>
                </a:r>
              </a:p>
            </p:txBody>
          </p:sp>
          <p:sp>
            <p:nvSpPr>
              <p:cNvPr id="38" name="Line 1041"/>
              <p:cNvSpPr>
                <a:spLocks noChangeShapeType="1"/>
              </p:cNvSpPr>
              <p:nvPr/>
            </p:nvSpPr>
            <p:spPr bwMode="auto">
              <a:xfrm flipH="1" flipV="1">
                <a:off x="2589" y="2736"/>
                <a:ext cx="912" cy="240"/>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39" name="Line 1042"/>
              <p:cNvSpPr>
                <a:spLocks noChangeShapeType="1"/>
              </p:cNvSpPr>
              <p:nvPr/>
            </p:nvSpPr>
            <p:spPr bwMode="auto">
              <a:xfrm>
                <a:off x="3501" y="2976"/>
                <a:ext cx="48" cy="576"/>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sp>
            <p:nvSpPr>
              <p:cNvPr id="40" name="Line 1043"/>
              <p:cNvSpPr>
                <a:spLocks noChangeShapeType="1"/>
              </p:cNvSpPr>
              <p:nvPr/>
            </p:nvSpPr>
            <p:spPr bwMode="auto">
              <a:xfrm flipH="1" flipV="1">
                <a:off x="2925" y="2064"/>
                <a:ext cx="576" cy="912"/>
              </a:xfrm>
              <a:prstGeom prst="line">
                <a:avLst/>
              </a:prstGeom>
              <a:noFill/>
              <a:ln w="76200">
                <a:solidFill>
                  <a:schemeClr val="accent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rtlCol="0" anchor="ctr"/>
              <a:lstStyle/>
              <a:p>
                <a:pPr rtl="0">
                  <a:defRPr/>
                </a:pPr>
                <a:endParaRPr lang="en-US">
                  <a:cs typeface="+mn-cs"/>
                </a:endParaRPr>
              </a:p>
            </p:txBody>
          </p:sp>
        </p:grpSp>
      </p:grpSp>
      <p:grpSp>
        <p:nvGrpSpPr>
          <p:cNvPr id="41" name="Group 1044"/>
          <p:cNvGrpSpPr>
            <a:grpSpLocks/>
          </p:cNvGrpSpPr>
          <p:nvPr>
            <p:custDataLst>
              <p:tags r:id="rId9"/>
            </p:custDataLst>
          </p:nvPr>
        </p:nvGrpSpPr>
        <p:grpSpPr bwMode="auto">
          <a:xfrm>
            <a:off x="2438798" y="2312988"/>
            <a:ext cx="1274763" cy="2936875"/>
            <a:chOff x="591" y="1798"/>
            <a:chExt cx="803" cy="1850"/>
          </a:xfrm>
          <a:solidFill>
            <a:srgbClr val="002060"/>
          </a:solidFill>
        </p:grpSpPr>
        <p:sp>
          <p:nvSpPr>
            <p:cNvPr id="42" name="Line 1045"/>
            <p:cNvSpPr>
              <a:spLocks noChangeShapeType="1"/>
            </p:cNvSpPr>
            <p:nvPr/>
          </p:nvSpPr>
          <p:spPr bwMode="auto">
            <a:xfrm>
              <a:off x="864" y="2256"/>
              <a:ext cx="0" cy="1392"/>
            </a:xfrm>
            <a:prstGeom prst="line">
              <a:avLst/>
            </a:prstGeom>
            <a:ln>
              <a:headEnd/>
              <a:tailEnd type="arrow" w="med" len="med"/>
            </a:ln>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2">
              <a:schemeClr val="accent1"/>
            </a:lnRef>
            <a:fillRef idx="0">
              <a:schemeClr val="accent1"/>
            </a:fillRef>
            <a:effectRef idx="1">
              <a:schemeClr val="accent1"/>
            </a:effectRef>
            <a:fontRef idx="minor">
              <a:schemeClr val="tx1"/>
            </a:fontRef>
          </p:style>
          <p:txBody>
            <a:bodyPr wrap="none" rtlCol="0" anchor="ctr"/>
            <a:lstStyle/>
            <a:p>
              <a:pPr rtl="0">
                <a:defRPr/>
              </a:pPr>
              <a:endParaRPr lang="en-US">
                <a:cs typeface="+mn-cs"/>
              </a:endParaRPr>
            </a:p>
          </p:txBody>
        </p:sp>
        <p:sp>
          <p:nvSpPr>
            <p:cNvPr id="43" name="Text Box 1046"/>
            <p:cNvSpPr txBox="1">
              <a:spLocks noChangeArrowheads="1"/>
            </p:cNvSpPr>
            <p:nvPr/>
          </p:nvSpPr>
          <p:spPr bwMode="auto">
            <a:xfrm>
              <a:off x="591" y="1798"/>
              <a:ext cx="803" cy="446"/>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tlCol="0" anchor="ctr">
              <a:spAutoFit/>
            </a:bodyPr>
            <a:lstStyle/>
            <a:p>
              <a:pPr algn="ctr" rtl="0" eaLnBrk="0" hangingPunct="0">
                <a:defRPr/>
              </a:pPr>
              <a:r>
                <a:rPr lang="fr" sz="2000">
                  <a:solidFill>
                    <a:schemeClr val="bg1"/>
                  </a:solidFill>
                  <a:cs typeface="+mn-cs"/>
                </a:rPr>
                <a:t>Premier </a:t>
              </a:r>
            </a:p>
            <a:p>
              <a:pPr algn="ctr" rtl="0" eaLnBrk="0" hangingPunct="0">
                <a:defRPr/>
              </a:pPr>
              <a:r>
                <a:rPr lang="fr" sz="2000">
                  <a:solidFill>
                    <a:schemeClr val="bg1"/>
                  </a:solidFill>
                  <a:cs typeface="+mn-cs"/>
                </a:rPr>
                <a:t>cas</a:t>
              </a:r>
            </a:p>
          </p:txBody>
        </p:sp>
      </p:grpSp>
    </p:spTree>
    <p:extLst>
      <p:ext uri="{BB962C8B-B14F-4D97-AF65-F5344CB8AC3E}">
        <p14:creationId xmlns:p14="http://schemas.microsoft.com/office/powerpoint/2010/main" val="10969338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vert="horz" wrap="square" lIns="10125" tIns="0" rIns="10125"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sz="1400" dirty="0"/>
          </a:p>
        </p:txBody>
      </p:sp>
    </p:spTree>
    <p:extLst>
      <p:ext uri="{BB962C8B-B14F-4D97-AF65-F5344CB8AC3E}">
        <p14:creationId xmlns:p14="http://schemas.microsoft.com/office/powerpoint/2010/main" val="774166390"/>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6"/>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4"/>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NUM" val="3"/>
</p:tagLst>
</file>

<file path=ppt/tags/tag108.xml><?xml version="1.0" encoding="utf-8"?>
<p:tagLst xmlns:a="http://schemas.openxmlformats.org/drawingml/2006/main" xmlns:r="http://schemas.openxmlformats.org/officeDocument/2006/relationships" xmlns:p="http://schemas.openxmlformats.org/presentationml/2006/main">
  <p:tag name="NUM" val="4"/>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2"/>
</p:tagLst>
</file>

<file path=ppt/tags/tag116.xml><?xml version="1.0" encoding="utf-8"?>
<p:tagLst xmlns:a="http://schemas.openxmlformats.org/drawingml/2006/main" xmlns:r="http://schemas.openxmlformats.org/officeDocument/2006/relationships" xmlns:p="http://schemas.openxmlformats.org/presentationml/2006/main">
  <p:tag name="NUM"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1"/>
</p:tagLst>
</file>

<file path=ppt/tags/tag121.xml><?xml version="1.0" encoding="utf-8"?>
<p:tagLst xmlns:a="http://schemas.openxmlformats.org/drawingml/2006/main" xmlns:r="http://schemas.openxmlformats.org/officeDocument/2006/relationships" xmlns:p="http://schemas.openxmlformats.org/presentationml/2006/main">
  <p:tag name="NUM" val="2"/>
</p:tagLst>
</file>

<file path=ppt/tags/tag122.xml><?xml version="1.0" encoding="utf-8"?>
<p:tagLst xmlns:a="http://schemas.openxmlformats.org/drawingml/2006/main" xmlns:r="http://schemas.openxmlformats.org/officeDocument/2006/relationships" xmlns:p="http://schemas.openxmlformats.org/presentationml/2006/main">
  <p:tag name="NUM" val="3"/>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NUM" val="3"/>
</p:tagLst>
</file>

<file path=ppt/tags/tag126.xml><?xml version="1.0" encoding="utf-8"?>
<p:tagLst xmlns:a="http://schemas.openxmlformats.org/drawingml/2006/main" xmlns:r="http://schemas.openxmlformats.org/officeDocument/2006/relationships" xmlns:p="http://schemas.openxmlformats.org/presentationml/2006/main">
  <p:tag name="NUM" val="4"/>
</p:tagLst>
</file>

<file path=ppt/tags/tag127.xml><?xml version="1.0" encoding="utf-8"?>
<p:tagLst xmlns:a="http://schemas.openxmlformats.org/drawingml/2006/main" xmlns:r="http://schemas.openxmlformats.org/officeDocument/2006/relationships" xmlns:p="http://schemas.openxmlformats.org/presentationml/2006/main">
  <p:tag name="NUM" val="5"/>
</p:tagLst>
</file>

<file path=ppt/tags/tag128.xml><?xml version="1.0" encoding="utf-8"?>
<p:tagLst xmlns:a="http://schemas.openxmlformats.org/drawingml/2006/main" xmlns:r="http://schemas.openxmlformats.org/officeDocument/2006/relationships" xmlns:p="http://schemas.openxmlformats.org/presentationml/2006/main">
  <p:tag name="NUM" val="6"/>
</p:tagLst>
</file>

<file path=ppt/tags/tag129.xml><?xml version="1.0" encoding="utf-8"?>
<p:tagLst xmlns:a="http://schemas.openxmlformats.org/drawingml/2006/main" xmlns:r="http://schemas.openxmlformats.org/officeDocument/2006/relationships" xmlns:p="http://schemas.openxmlformats.org/presentationml/2006/main">
  <p:tag name="NUM" val="7"/>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30.xml><?xml version="1.0" encoding="utf-8"?>
<p:tagLst xmlns:a="http://schemas.openxmlformats.org/drawingml/2006/main" xmlns:r="http://schemas.openxmlformats.org/officeDocument/2006/relationships" xmlns:p="http://schemas.openxmlformats.org/presentationml/2006/main">
  <p:tag name="NUM" val="8"/>
</p:tagLst>
</file>

<file path=ppt/tags/tag131.xml><?xml version="1.0" encoding="utf-8"?>
<p:tagLst xmlns:a="http://schemas.openxmlformats.org/drawingml/2006/main" xmlns:r="http://schemas.openxmlformats.org/officeDocument/2006/relationships" xmlns:p="http://schemas.openxmlformats.org/presentationml/2006/main">
  <p:tag name="NUM" val="9"/>
</p:tagLst>
</file>

<file path=ppt/tags/tag132.xml><?xml version="1.0" encoding="utf-8"?>
<p:tagLst xmlns:a="http://schemas.openxmlformats.org/drawingml/2006/main" xmlns:r="http://schemas.openxmlformats.org/officeDocument/2006/relationships" xmlns:p="http://schemas.openxmlformats.org/presentationml/2006/main">
  <p:tag name="NUM" val="10"/>
</p:tagLst>
</file>

<file path=ppt/tags/tag133.xml><?xml version="1.0" encoding="utf-8"?>
<p:tagLst xmlns:a="http://schemas.openxmlformats.org/drawingml/2006/main" xmlns:r="http://schemas.openxmlformats.org/officeDocument/2006/relationships" xmlns:p="http://schemas.openxmlformats.org/presentationml/2006/main">
  <p:tag name="NUM" val="11"/>
</p:tagLst>
</file>

<file path=ppt/tags/tag134.xml><?xml version="1.0" encoding="utf-8"?>
<p:tagLst xmlns:a="http://schemas.openxmlformats.org/drawingml/2006/main" xmlns:r="http://schemas.openxmlformats.org/officeDocument/2006/relationships" xmlns:p="http://schemas.openxmlformats.org/presentationml/2006/main">
  <p:tag name="NUM" val="12"/>
</p:tagLst>
</file>

<file path=ppt/tags/tag135.xml><?xml version="1.0" encoding="utf-8"?>
<p:tagLst xmlns:a="http://schemas.openxmlformats.org/drawingml/2006/main" xmlns:r="http://schemas.openxmlformats.org/officeDocument/2006/relationships" xmlns:p="http://schemas.openxmlformats.org/presentationml/2006/main">
  <p:tag name="NUM" val="13"/>
</p:tagLst>
</file>

<file path=ppt/tags/tag136.xml><?xml version="1.0" encoding="utf-8"?>
<p:tagLst xmlns:a="http://schemas.openxmlformats.org/drawingml/2006/main" xmlns:r="http://schemas.openxmlformats.org/officeDocument/2006/relationships" xmlns:p="http://schemas.openxmlformats.org/presentationml/2006/main">
  <p:tag name="NUM" val="14"/>
</p:tagLst>
</file>

<file path=ppt/tags/tag137.xml><?xml version="1.0" encoding="utf-8"?>
<p:tagLst xmlns:a="http://schemas.openxmlformats.org/drawingml/2006/main" xmlns:r="http://schemas.openxmlformats.org/officeDocument/2006/relationships" xmlns:p="http://schemas.openxmlformats.org/presentationml/2006/main">
  <p:tag name="NUM" val="1"/>
</p:tagLst>
</file>

<file path=ppt/tags/tag138.xml><?xml version="1.0" encoding="utf-8"?>
<p:tagLst xmlns:a="http://schemas.openxmlformats.org/drawingml/2006/main" xmlns:r="http://schemas.openxmlformats.org/officeDocument/2006/relationships" xmlns:p="http://schemas.openxmlformats.org/presentationml/2006/main">
  <p:tag name="NUM" val="2"/>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1"/>
</p:tagLst>
</file>

<file path=ppt/tags/tag142.xml><?xml version="1.0" encoding="utf-8"?>
<p:tagLst xmlns:a="http://schemas.openxmlformats.org/drawingml/2006/main" xmlns:r="http://schemas.openxmlformats.org/officeDocument/2006/relationships" xmlns:p="http://schemas.openxmlformats.org/presentationml/2006/main">
  <p:tag name="NUM" val="2"/>
</p:tagLst>
</file>

<file path=ppt/tags/tag143.xml><?xml version="1.0" encoding="utf-8"?>
<p:tagLst xmlns:a="http://schemas.openxmlformats.org/drawingml/2006/main" xmlns:r="http://schemas.openxmlformats.org/officeDocument/2006/relationships" xmlns:p="http://schemas.openxmlformats.org/presentationml/2006/main">
  <p:tag name="NUM" val="1"/>
</p:tagLst>
</file>

<file path=ppt/tags/tag144.xml><?xml version="1.0" encoding="utf-8"?>
<p:tagLst xmlns:a="http://schemas.openxmlformats.org/drawingml/2006/main" xmlns:r="http://schemas.openxmlformats.org/officeDocument/2006/relationships" xmlns:p="http://schemas.openxmlformats.org/presentationml/2006/main">
  <p:tag name="NUM" val="2"/>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NUM" val="2"/>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1"/>
</p:tagLst>
</file>

<file path=ppt/tags/tag149.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6"/>
</p:tagLst>
</file>

<file path=ppt/tags/tag150.xml><?xml version="1.0" encoding="utf-8"?>
<p:tagLst xmlns:a="http://schemas.openxmlformats.org/drawingml/2006/main" xmlns:r="http://schemas.openxmlformats.org/officeDocument/2006/relationships" xmlns:p="http://schemas.openxmlformats.org/presentationml/2006/main">
  <p:tag name="NUM" val="2"/>
</p:tagLst>
</file>

<file path=ppt/tags/tag151.xml><?xml version="1.0" encoding="utf-8"?>
<p:tagLst xmlns:a="http://schemas.openxmlformats.org/drawingml/2006/main" xmlns:r="http://schemas.openxmlformats.org/officeDocument/2006/relationships" xmlns:p="http://schemas.openxmlformats.org/presentationml/2006/main">
  <p:tag name="NUM" val="3"/>
</p:tagLst>
</file>

<file path=ppt/tags/tag152.xml><?xml version="1.0" encoding="utf-8"?>
<p:tagLst xmlns:a="http://schemas.openxmlformats.org/drawingml/2006/main" xmlns:r="http://schemas.openxmlformats.org/officeDocument/2006/relationships" xmlns:p="http://schemas.openxmlformats.org/presentationml/2006/main">
  <p:tag name="NUM" val="1"/>
</p:tagLst>
</file>

<file path=ppt/tags/tag153.xml><?xml version="1.0" encoding="utf-8"?>
<p:tagLst xmlns:a="http://schemas.openxmlformats.org/drawingml/2006/main" xmlns:r="http://schemas.openxmlformats.org/officeDocument/2006/relationships" xmlns:p="http://schemas.openxmlformats.org/presentationml/2006/main">
  <p:tag name="NUM" val="2"/>
</p:tagLst>
</file>

<file path=ppt/tags/tag154.xml><?xml version="1.0" encoding="utf-8"?>
<p:tagLst xmlns:a="http://schemas.openxmlformats.org/drawingml/2006/main" xmlns:r="http://schemas.openxmlformats.org/officeDocument/2006/relationships" xmlns:p="http://schemas.openxmlformats.org/presentationml/2006/main">
  <p:tag name="NUM" val="3"/>
</p:tagLst>
</file>

<file path=ppt/tags/tag155.xml><?xml version="1.0" encoding="utf-8"?>
<p:tagLst xmlns:a="http://schemas.openxmlformats.org/drawingml/2006/main" xmlns:r="http://schemas.openxmlformats.org/officeDocument/2006/relationships" xmlns:p="http://schemas.openxmlformats.org/presentationml/2006/main">
  <p:tag name="NUM" val="4"/>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7"/>
</p:tagLst>
</file>

<file path=ppt/tags/tag160.xml><?xml version="1.0" encoding="utf-8"?>
<p:tagLst xmlns:a="http://schemas.openxmlformats.org/drawingml/2006/main" xmlns:r="http://schemas.openxmlformats.org/officeDocument/2006/relationships" xmlns:p="http://schemas.openxmlformats.org/presentationml/2006/main">
  <p:tag name="NUM" val="5"/>
</p:tagLst>
</file>

<file path=ppt/tags/tag161.xml><?xml version="1.0" encoding="utf-8"?>
<p:tagLst xmlns:a="http://schemas.openxmlformats.org/drawingml/2006/main" xmlns:r="http://schemas.openxmlformats.org/officeDocument/2006/relationships" xmlns:p="http://schemas.openxmlformats.org/presentationml/2006/main">
  <p:tag name="NUM" val="2"/>
</p:tagLst>
</file>

<file path=ppt/tags/tag162.xml><?xml version="1.0" encoding="utf-8"?>
<p:tagLst xmlns:a="http://schemas.openxmlformats.org/drawingml/2006/main" xmlns:r="http://schemas.openxmlformats.org/officeDocument/2006/relationships" xmlns:p="http://schemas.openxmlformats.org/presentationml/2006/main">
  <p:tag name="NUM" val="1"/>
</p:tagLst>
</file>

<file path=ppt/tags/tag163.xml><?xml version="1.0" encoding="utf-8"?>
<p:tagLst xmlns:a="http://schemas.openxmlformats.org/drawingml/2006/main" xmlns:r="http://schemas.openxmlformats.org/officeDocument/2006/relationships" xmlns:p="http://schemas.openxmlformats.org/presentationml/2006/main">
  <p:tag name="NUM" val="1"/>
</p:tagLst>
</file>

<file path=ppt/tags/tag164.xml><?xml version="1.0" encoding="utf-8"?>
<p:tagLst xmlns:a="http://schemas.openxmlformats.org/drawingml/2006/main" xmlns:r="http://schemas.openxmlformats.org/officeDocument/2006/relationships" xmlns:p="http://schemas.openxmlformats.org/presentationml/2006/main">
  <p:tag name="NUM" val="2"/>
</p:tagLst>
</file>

<file path=ppt/tags/tag165.xml><?xml version="1.0" encoding="utf-8"?>
<p:tagLst xmlns:a="http://schemas.openxmlformats.org/drawingml/2006/main" xmlns:r="http://schemas.openxmlformats.org/officeDocument/2006/relationships" xmlns:p="http://schemas.openxmlformats.org/presentationml/2006/main">
  <p:tag name="NUM" val="1"/>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3"/>
</p:tagLst>
</file>

<file path=ppt/tags/tag169.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8"/>
</p:tagLst>
</file>

<file path=ppt/tags/tag170.xml><?xml version="1.0" encoding="utf-8"?>
<p:tagLst xmlns:a="http://schemas.openxmlformats.org/drawingml/2006/main" xmlns:r="http://schemas.openxmlformats.org/officeDocument/2006/relationships" xmlns:p="http://schemas.openxmlformats.org/presentationml/2006/main">
  <p:tag name="NUM" val="5"/>
</p:tagLst>
</file>

<file path=ppt/tags/tag171.xml><?xml version="1.0" encoding="utf-8"?>
<p:tagLst xmlns:a="http://schemas.openxmlformats.org/drawingml/2006/main" xmlns:r="http://schemas.openxmlformats.org/officeDocument/2006/relationships" xmlns:p="http://schemas.openxmlformats.org/presentationml/2006/main">
  <p:tag name="NUM" val="2"/>
</p:tagLst>
</file>

<file path=ppt/tags/tag172.xml><?xml version="1.0" encoding="utf-8"?>
<p:tagLst xmlns:a="http://schemas.openxmlformats.org/drawingml/2006/main" xmlns:r="http://schemas.openxmlformats.org/officeDocument/2006/relationships" xmlns:p="http://schemas.openxmlformats.org/presentationml/2006/main">
  <p:tag name="NUM" val="1"/>
</p:tagLst>
</file>

<file path=ppt/tags/tag173.xml><?xml version="1.0" encoding="utf-8"?>
<p:tagLst xmlns:a="http://schemas.openxmlformats.org/drawingml/2006/main" xmlns:r="http://schemas.openxmlformats.org/officeDocument/2006/relationships" xmlns:p="http://schemas.openxmlformats.org/presentationml/2006/main">
  <p:tag name="NUM" val="2"/>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1"/>
</p:tagLst>
</file>

<file path=ppt/tags/tag177.xml><?xml version="1.0" encoding="utf-8"?>
<p:tagLst xmlns:a="http://schemas.openxmlformats.org/drawingml/2006/main" xmlns:r="http://schemas.openxmlformats.org/officeDocument/2006/relationships" xmlns:p="http://schemas.openxmlformats.org/presentationml/2006/main">
  <p:tag name="NUM" val="2"/>
</p:tagLst>
</file>

<file path=ppt/tags/tag178.xml><?xml version="1.0" encoding="utf-8"?>
<p:tagLst xmlns:a="http://schemas.openxmlformats.org/drawingml/2006/main" xmlns:r="http://schemas.openxmlformats.org/officeDocument/2006/relationships" xmlns:p="http://schemas.openxmlformats.org/presentationml/2006/main">
  <p:tag name="NUM" val="3"/>
</p:tagLst>
</file>

<file path=ppt/tags/tag179.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80.xml><?xml version="1.0" encoding="utf-8"?>
<p:tagLst xmlns:a="http://schemas.openxmlformats.org/drawingml/2006/main" xmlns:r="http://schemas.openxmlformats.org/officeDocument/2006/relationships" xmlns:p="http://schemas.openxmlformats.org/presentationml/2006/main">
  <p:tag name="NUM" val="5"/>
</p:tagLst>
</file>

<file path=ppt/tags/tag181.xml><?xml version="1.0" encoding="utf-8"?>
<p:tagLst xmlns:a="http://schemas.openxmlformats.org/drawingml/2006/main" xmlns:r="http://schemas.openxmlformats.org/officeDocument/2006/relationships" xmlns:p="http://schemas.openxmlformats.org/presentationml/2006/main">
  <p:tag name="NUM" val="6"/>
</p:tagLst>
</file>

<file path=ppt/tags/tag182.xml><?xml version="1.0" encoding="utf-8"?>
<p:tagLst xmlns:a="http://schemas.openxmlformats.org/drawingml/2006/main" xmlns:r="http://schemas.openxmlformats.org/officeDocument/2006/relationships" xmlns:p="http://schemas.openxmlformats.org/presentationml/2006/main">
  <p:tag name="NUM" val="7"/>
</p:tagLst>
</file>

<file path=ppt/tags/tag183.xml><?xml version="1.0" encoding="utf-8"?>
<p:tagLst xmlns:a="http://schemas.openxmlformats.org/drawingml/2006/main" xmlns:r="http://schemas.openxmlformats.org/officeDocument/2006/relationships" xmlns:p="http://schemas.openxmlformats.org/presentationml/2006/main">
  <p:tag name="NUM" val="8"/>
</p:tagLst>
</file>

<file path=ppt/tags/tag184.xml><?xml version="1.0" encoding="utf-8"?>
<p:tagLst xmlns:a="http://schemas.openxmlformats.org/drawingml/2006/main" xmlns:r="http://schemas.openxmlformats.org/officeDocument/2006/relationships" xmlns:p="http://schemas.openxmlformats.org/presentationml/2006/main">
  <p:tag name="NUM" val="9"/>
</p:tagLst>
</file>

<file path=ppt/tags/tag185.xml><?xml version="1.0" encoding="utf-8"?>
<p:tagLst xmlns:a="http://schemas.openxmlformats.org/drawingml/2006/main" xmlns:r="http://schemas.openxmlformats.org/officeDocument/2006/relationships" xmlns:p="http://schemas.openxmlformats.org/presentationml/2006/main">
  <p:tag name="NUM" val="10"/>
</p:tagLst>
</file>

<file path=ppt/tags/tag186.xml><?xml version="1.0" encoding="utf-8"?>
<p:tagLst xmlns:a="http://schemas.openxmlformats.org/drawingml/2006/main" xmlns:r="http://schemas.openxmlformats.org/officeDocument/2006/relationships" xmlns:p="http://schemas.openxmlformats.org/presentationml/2006/main">
  <p:tag name="NUM" val="11"/>
</p:tagLst>
</file>

<file path=ppt/tags/tag187.xml><?xml version="1.0" encoding="utf-8"?>
<p:tagLst xmlns:a="http://schemas.openxmlformats.org/drawingml/2006/main" xmlns:r="http://schemas.openxmlformats.org/officeDocument/2006/relationships" xmlns:p="http://schemas.openxmlformats.org/presentationml/2006/main">
  <p:tag name="NUM" val="12"/>
</p:tagLst>
</file>

<file path=ppt/tags/tag188.xml><?xml version="1.0" encoding="utf-8"?>
<p:tagLst xmlns:a="http://schemas.openxmlformats.org/drawingml/2006/main" xmlns:r="http://schemas.openxmlformats.org/officeDocument/2006/relationships" xmlns:p="http://schemas.openxmlformats.org/presentationml/2006/main">
  <p:tag name="NUM" val="13"/>
</p:tagLst>
</file>

<file path=ppt/tags/tag189.xml><?xml version="1.0" encoding="utf-8"?>
<p:tagLst xmlns:a="http://schemas.openxmlformats.org/drawingml/2006/main" xmlns:r="http://schemas.openxmlformats.org/officeDocument/2006/relationships" xmlns:p="http://schemas.openxmlformats.org/presentationml/2006/main">
  <p:tag name="NUM" val="14"/>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190.xml><?xml version="1.0" encoding="utf-8"?>
<p:tagLst xmlns:a="http://schemas.openxmlformats.org/drawingml/2006/main" xmlns:r="http://schemas.openxmlformats.org/officeDocument/2006/relationships" xmlns:p="http://schemas.openxmlformats.org/presentationml/2006/main">
  <p:tag name="NUM" val="15"/>
</p:tagLst>
</file>

<file path=ppt/tags/tag191.xml><?xml version="1.0" encoding="utf-8"?>
<p:tagLst xmlns:a="http://schemas.openxmlformats.org/drawingml/2006/main" xmlns:r="http://schemas.openxmlformats.org/officeDocument/2006/relationships" xmlns:p="http://schemas.openxmlformats.org/presentationml/2006/main">
  <p:tag name="NUM" val="16"/>
</p:tagLst>
</file>

<file path=ppt/tags/tag192.xml><?xml version="1.0" encoding="utf-8"?>
<p:tagLst xmlns:a="http://schemas.openxmlformats.org/drawingml/2006/main" xmlns:r="http://schemas.openxmlformats.org/officeDocument/2006/relationships" xmlns:p="http://schemas.openxmlformats.org/presentationml/2006/main">
  <p:tag name="NUM" val="17"/>
</p:tagLst>
</file>

<file path=ppt/tags/tag193.xml><?xml version="1.0" encoding="utf-8"?>
<p:tagLst xmlns:a="http://schemas.openxmlformats.org/drawingml/2006/main" xmlns:r="http://schemas.openxmlformats.org/officeDocument/2006/relationships" xmlns:p="http://schemas.openxmlformats.org/presentationml/2006/main">
  <p:tag name="NUM" val="18"/>
</p:tagLst>
</file>

<file path=ppt/tags/tag194.xml><?xml version="1.0" encoding="utf-8"?>
<p:tagLst xmlns:a="http://schemas.openxmlformats.org/drawingml/2006/main" xmlns:r="http://schemas.openxmlformats.org/officeDocument/2006/relationships" xmlns:p="http://schemas.openxmlformats.org/presentationml/2006/main">
  <p:tag name="NUM" val="19"/>
</p:tagLst>
</file>

<file path=ppt/tags/tag195.xml><?xml version="1.0" encoding="utf-8"?>
<p:tagLst xmlns:a="http://schemas.openxmlformats.org/drawingml/2006/main" xmlns:r="http://schemas.openxmlformats.org/officeDocument/2006/relationships" xmlns:p="http://schemas.openxmlformats.org/presentationml/2006/main">
  <p:tag name="NUM" val="20"/>
</p:tagLst>
</file>

<file path=ppt/tags/tag196.xml><?xml version="1.0" encoding="utf-8"?>
<p:tagLst xmlns:a="http://schemas.openxmlformats.org/drawingml/2006/main" xmlns:r="http://schemas.openxmlformats.org/officeDocument/2006/relationships" xmlns:p="http://schemas.openxmlformats.org/presentationml/2006/main">
  <p:tag name="NUM" val="1"/>
</p:tagLst>
</file>

<file path=ppt/tags/tag197.xml><?xml version="1.0" encoding="utf-8"?>
<p:tagLst xmlns:a="http://schemas.openxmlformats.org/drawingml/2006/main" xmlns:r="http://schemas.openxmlformats.org/officeDocument/2006/relationships" xmlns:p="http://schemas.openxmlformats.org/presentationml/2006/main">
  <p:tag name="NUM" val="2"/>
</p:tagLst>
</file>

<file path=ppt/tags/tag198.xml><?xml version="1.0" encoding="utf-8"?>
<p:tagLst xmlns:a="http://schemas.openxmlformats.org/drawingml/2006/main" xmlns:r="http://schemas.openxmlformats.org/officeDocument/2006/relationships" xmlns:p="http://schemas.openxmlformats.org/presentationml/2006/main">
  <p:tag name="NUM" val="3"/>
</p:tagLst>
</file>

<file path=ppt/tags/tag19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00.xml><?xml version="1.0" encoding="utf-8"?>
<p:tagLst xmlns:a="http://schemas.openxmlformats.org/drawingml/2006/main" xmlns:r="http://schemas.openxmlformats.org/officeDocument/2006/relationships" xmlns:p="http://schemas.openxmlformats.org/presentationml/2006/main">
  <p:tag name="NUM" val="5"/>
</p:tagLst>
</file>

<file path=ppt/tags/tag201.xml><?xml version="1.0" encoding="utf-8"?>
<p:tagLst xmlns:a="http://schemas.openxmlformats.org/drawingml/2006/main" xmlns:r="http://schemas.openxmlformats.org/officeDocument/2006/relationships" xmlns:p="http://schemas.openxmlformats.org/presentationml/2006/main">
  <p:tag name="NUM" val="6"/>
</p:tagLst>
</file>

<file path=ppt/tags/tag202.xml><?xml version="1.0" encoding="utf-8"?>
<p:tagLst xmlns:a="http://schemas.openxmlformats.org/drawingml/2006/main" xmlns:r="http://schemas.openxmlformats.org/officeDocument/2006/relationships" xmlns:p="http://schemas.openxmlformats.org/presentationml/2006/main">
  <p:tag name="NUM" val="1"/>
</p:tagLst>
</file>

<file path=ppt/tags/tag203.xml><?xml version="1.0" encoding="utf-8"?>
<p:tagLst xmlns:a="http://schemas.openxmlformats.org/drawingml/2006/main" xmlns:r="http://schemas.openxmlformats.org/officeDocument/2006/relationships" xmlns:p="http://schemas.openxmlformats.org/presentationml/2006/main">
  <p:tag name="NUM" val="2"/>
</p:tagLst>
</file>

<file path=ppt/tags/tag204.xml><?xml version="1.0" encoding="utf-8"?>
<p:tagLst xmlns:a="http://schemas.openxmlformats.org/drawingml/2006/main" xmlns:r="http://schemas.openxmlformats.org/officeDocument/2006/relationships" xmlns:p="http://schemas.openxmlformats.org/presentationml/2006/main">
  <p:tag name="NUM" val="3"/>
</p:tagLst>
</file>

<file path=ppt/tags/tag205.xml><?xml version="1.0" encoding="utf-8"?>
<p:tagLst xmlns:a="http://schemas.openxmlformats.org/drawingml/2006/main" xmlns:r="http://schemas.openxmlformats.org/officeDocument/2006/relationships" xmlns:p="http://schemas.openxmlformats.org/presentationml/2006/main">
  <p:tag name="NUM" val="4"/>
</p:tagLst>
</file>

<file path=ppt/tags/tag206.xml><?xml version="1.0" encoding="utf-8"?>
<p:tagLst xmlns:a="http://schemas.openxmlformats.org/drawingml/2006/main" xmlns:r="http://schemas.openxmlformats.org/officeDocument/2006/relationships" xmlns:p="http://schemas.openxmlformats.org/presentationml/2006/main">
  <p:tag name="NUM" val="5"/>
</p:tagLst>
</file>

<file path=ppt/tags/tag207.xml><?xml version="1.0" encoding="utf-8"?>
<p:tagLst xmlns:a="http://schemas.openxmlformats.org/drawingml/2006/main" xmlns:r="http://schemas.openxmlformats.org/officeDocument/2006/relationships" xmlns:p="http://schemas.openxmlformats.org/presentationml/2006/main">
  <p:tag name="NUM" val="6"/>
</p:tagLst>
</file>

<file path=ppt/tags/tag208.xml><?xml version="1.0" encoding="utf-8"?>
<p:tagLst xmlns:a="http://schemas.openxmlformats.org/drawingml/2006/main" xmlns:r="http://schemas.openxmlformats.org/officeDocument/2006/relationships" xmlns:p="http://schemas.openxmlformats.org/presentationml/2006/main">
  <p:tag name="NUM" val="7"/>
</p:tagLst>
</file>

<file path=ppt/tags/tag209.xml><?xml version="1.0" encoding="utf-8"?>
<p:tagLst xmlns:a="http://schemas.openxmlformats.org/drawingml/2006/main" xmlns:r="http://schemas.openxmlformats.org/officeDocument/2006/relationships" xmlns:p="http://schemas.openxmlformats.org/presentationml/2006/main">
  <p:tag name="NUM" val="8"/>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10.xml><?xml version="1.0" encoding="utf-8"?>
<p:tagLst xmlns:a="http://schemas.openxmlformats.org/drawingml/2006/main" xmlns:r="http://schemas.openxmlformats.org/officeDocument/2006/relationships" xmlns:p="http://schemas.openxmlformats.org/presentationml/2006/main">
  <p:tag name="NUM" val="9"/>
</p:tagLst>
</file>

<file path=ppt/tags/tag211.xml><?xml version="1.0" encoding="utf-8"?>
<p:tagLst xmlns:a="http://schemas.openxmlformats.org/drawingml/2006/main" xmlns:r="http://schemas.openxmlformats.org/officeDocument/2006/relationships" xmlns:p="http://schemas.openxmlformats.org/presentationml/2006/main">
  <p:tag name="NUM" val="10"/>
</p:tagLst>
</file>

<file path=ppt/tags/tag212.xml><?xml version="1.0" encoding="utf-8"?>
<p:tagLst xmlns:a="http://schemas.openxmlformats.org/drawingml/2006/main" xmlns:r="http://schemas.openxmlformats.org/officeDocument/2006/relationships" xmlns:p="http://schemas.openxmlformats.org/presentationml/2006/main">
  <p:tag name="NUM" val="1"/>
</p:tagLst>
</file>

<file path=ppt/tags/tag213.xml><?xml version="1.0" encoding="utf-8"?>
<p:tagLst xmlns:a="http://schemas.openxmlformats.org/drawingml/2006/main" xmlns:r="http://schemas.openxmlformats.org/officeDocument/2006/relationships" xmlns:p="http://schemas.openxmlformats.org/presentationml/2006/main">
  <p:tag name="NUM" val="2"/>
</p:tagLst>
</file>

<file path=ppt/tags/tag214.xml><?xml version="1.0" encoding="utf-8"?>
<p:tagLst xmlns:a="http://schemas.openxmlformats.org/drawingml/2006/main" xmlns:r="http://schemas.openxmlformats.org/officeDocument/2006/relationships" xmlns:p="http://schemas.openxmlformats.org/presentationml/2006/main">
  <p:tag name="NUM" val="3"/>
</p:tagLst>
</file>

<file path=ppt/tags/tag215.xml><?xml version="1.0" encoding="utf-8"?>
<p:tagLst xmlns:a="http://schemas.openxmlformats.org/drawingml/2006/main" xmlns:r="http://schemas.openxmlformats.org/officeDocument/2006/relationships" xmlns:p="http://schemas.openxmlformats.org/presentationml/2006/main">
  <p:tag name="NUM" val="4"/>
</p:tagLst>
</file>

<file path=ppt/tags/tag216.xml><?xml version="1.0" encoding="utf-8"?>
<p:tagLst xmlns:a="http://schemas.openxmlformats.org/drawingml/2006/main" xmlns:r="http://schemas.openxmlformats.org/officeDocument/2006/relationships" xmlns:p="http://schemas.openxmlformats.org/presentationml/2006/main">
  <p:tag name="NUM" val="1"/>
</p:tagLst>
</file>

<file path=ppt/tags/tag217.xml><?xml version="1.0" encoding="utf-8"?>
<p:tagLst xmlns:a="http://schemas.openxmlformats.org/drawingml/2006/main" xmlns:r="http://schemas.openxmlformats.org/officeDocument/2006/relationships" xmlns:p="http://schemas.openxmlformats.org/presentationml/2006/main">
  <p:tag name="NUM" val="2"/>
</p:tagLst>
</file>

<file path=ppt/tags/tag218.xml><?xml version="1.0" encoding="utf-8"?>
<p:tagLst xmlns:a="http://schemas.openxmlformats.org/drawingml/2006/main" xmlns:r="http://schemas.openxmlformats.org/officeDocument/2006/relationships" xmlns:p="http://schemas.openxmlformats.org/presentationml/2006/main">
  <p:tag name="NUM" val="3"/>
</p:tagLst>
</file>

<file path=ppt/tags/tag219.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20.xml><?xml version="1.0" encoding="utf-8"?>
<p:tagLst xmlns:a="http://schemas.openxmlformats.org/drawingml/2006/main" xmlns:r="http://schemas.openxmlformats.org/officeDocument/2006/relationships" xmlns:p="http://schemas.openxmlformats.org/presentationml/2006/main">
  <p:tag name="NUM" val="1"/>
</p:tagLst>
</file>

<file path=ppt/tags/tag221.xml><?xml version="1.0" encoding="utf-8"?>
<p:tagLst xmlns:a="http://schemas.openxmlformats.org/drawingml/2006/main" xmlns:r="http://schemas.openxmlformats.org/officeDocument/2006/relationships" xmlns:p="http://schemas.openxmlformats.org/presentationml/2006/main">
  <p:tag name="NUM" val="2"/>
</p:tagLst>
</file>

<file path=ppt/tags/tag222.xml><?xml version="1.0" encoding="utf-8"?>
<p:tagLst xmlns:a="http://schemas.openxmlformats.org/drawingml/2006/main" xmlns:r="http://schemas.openxmlformats.org/officeDocument/2006/relationships" xmlns:p="http://schemas.openxmlformats.org/presentationml/2006/main">
  <p:tag name="NUM" val="3"/>
</p:tagLst>
</file>

<file path=ppt/tags/tag223.xml><?xml version="1.0" encoding="utf-8"?>
<p:tagLst xmlns:a="http://schemas.openxmlformats.org/drawingml/2006/main" xmlns:r="http://schemas.openxmlformats.org/officeDocument/2006/relationships" xmlns:p="http://schemas.openxmlformats.org/presentationml/2006/main">
  <p:tag name="NUM" val="4"/>
</p:tagLst>
</file>

<file path=ppt/tags/tag224.xml><?xml version="1.0" encoding="utf-8"?>
<p:tagLst xmlns:a="http://schemas.openxmlformats.org/drawingml/2006/main" xmlns:r="http://schemas.openxmlformats.org/officeDocument/2006/relationships" xmlns:p="http://schemas.openxmlformats.org/presentationml/2006/main">
  <p:tag name="NUM" val="5"/>
</p:tagLst>
</file>

<file path=ppt/tags/tag225.xml><?xml version="1.0" encoding="utf-8"?>
<p:tagLst xmlns:a="http://schemas.openxmlformats.org/drawingml/2006/main" xmlns:r="http://schemas.openxmlformats.org/officeDocument/2006/relationships" xmlns:p="http://schemas.openxmlformats.org/presentationml/2006/main">
  <p:tag name="NUM" val="6"/>
</p:tagLst>
</file>

<file path=ppt/tags/tag226.xml><?xml version="1.0" encoding="utf-8"?>
<p:tagLst xmlns:a="http://schemas.openxmlformats.org/drawingml/2006/main" xmlns:r="http://schemas.openxmlformats.org/officeDocument/2006/relationships" xmlns:p="http://schemas.openxmlformats.org/presentationml/2006/main">
  <p:tag name="NUM" val="7"/>
</p:tagLst>
</file>

<file path=ppt/tags/tag227.xml><?xml version="1.0" encoding="utf-8"?>
<p:tagLst xmlns:a="http://schemas.openxmlformats.org/drawingml/2006/main" xmlns:r="http://schemas.openxmlformats.org/officeDocument/2006/relationships" xmlns:p="http://schemas.openxmlformats.org/presentationml/2006/main">
  <p:tag name="NUM" val="8"/>
</p:tagLst>
</file>

<file path=ppt/tags/tag228.xml><?xml version="1.0" encoding="utf-8"?>
<p:tagLst xmlns:a="http://schemas.openxmlformats.org/drawingml/2006/main" xmlns:r="http://schemas.openxmlformats.org/officeDocument/2006/relationships" xmlns:p="http://schemas.openxmlformats.org/presentationml/2006/main">
  <p:tag name="NUM" val="9"/>
</p:tagLst>
</file>

<file path=ppt/tags/tag229.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30.xml><?xml version="1.0" encoding="utf-8"?>
<p:tagLst xmlns:a="http://schemas.openxmlformats.org/drawingml/2006/main" xmlns:r="http://schemas.openxmlformats.org/officeDocument/2006/relationships" xmlns:p="http://schemas.openxmlformats.org/presentationml/2006/main">
  <p:tag name="NUM" val="2"/>
</p:tagLst>
</file>

<file path=ppt/tags/tag231.xml><?xml version="1.0" encoding="utf-8"?>
<p:tagLst xmlns:a="http://schemas.openxmlformats.org/drawingml/2006/main" xmlns:r="http://schemas.openxmlformats.org/officeDocument/2006/relationships" xmlns:p="http://schemas.openxmlformats.org/presentationml/2006/main">
  <p:tag name="NUM" val="1"/>
</p:tagLst>
</file>

<file path=ppt/tags/tag232.xml><?xml version="1.0" encoding="utf-8"?>
<p:tagLst xmlns:a="http://schemas.openxmlformats.org/drawingml/2006/main" xmlns:r="http://schemas.openxmlformats.org/officeDocument/2006/relationships" xmlns:p="http://schemas.openxmlformats.org/presentationml/2006/main">
  <p:tag name="NUM" val="1"/>
</p:tagLst>
</file>

<file path=ppt/tags/tag233.xml><?xml version="1.0" encoding="utf-8"?>
<p:tagLst xmlns:a="http://schemas.openxmlformats.org/drawingml/2006/main" xmlns:r="http://schemas.openxmlformats.org/officeDocument/2006/relationships" xmlns:p="http://schemas.openxmlformats.org/presentationml/2006/main">
  <p:tag name="NUM" val="2"/>
</p:tagLst>
</file>

<file path=ppt/tags/tag234.xml><?xml version="1.0" encoding="utf-8"?>
<p:tagLst xmlns:a="http://schemas.openxmlformats.org/drawingml/2006/main" xmlns:r="http://schemas.openxmlformats.org/officeDocument/2006/relationships" xmlns:p="http://schemas.openxmlformats.org/presentationml/2006/main">
  <p:tag name="NUM" val="1"/>
</p:tagLst>
</file>

<file path=ppt/tags/tag235.xml><?xml version="1.0" encoding="utf-8"?>
<p:tagLst xmlns:a="http://schemas.openxmlformats.org/drawingml/2006/main" xmlns:r="http://schemas.openxmlformats.org/officeDocument/2006/relationships" xmlns:p="http://schemas.openxmlformats.org/presentationml/2006/main">
  <p:tag name="NUM" val="2"/>
</p:tagLst>
</file>

<file path=ppt/tags/tag236.xml><?xml version="1.0" encoding="utf-8"?>
<p:tagLst xmlns:a="http://schemas.openxmlformats.org/drawingml/2006/main" xmlns:r="http://schemas.openxmlformats.org/officeDocument/2006/relationships" xmlns:p="http://schemas.openxmlformats.org/presentationml/2006/main">
  <p:tag name="NUM" val="1"/>
</p:tagLst>
</file>

<file path=ppt/tags/tag237.xml><?xml version="1.0" encoding="utf-8"?>
<p:tagLst xmlns:a="http://schemas.openxmlformats.org/drawingml/2006/main" xmlns:r="http://schemas.openxmlformats.org/officeDocument/2006/relationships" xmlns:p="http://schemas.openxmlformats.org/presentationml/2006/main">
  <p:tag name="NUM" val="2"/>
</p:tagLst>
</file>

<file path=ppt/tags/tag238.xml><?xml version="1.0" encoding="utf-8"?>
<p:tagLst xmlns:a="http://schemas.openxmlformats.org/drawingml/2006/main" xmlns:r="http://schemas.openxmlformats.org/officeDocument/2006/relationships" xmlns:p="http://schemas.openxmlformats.org/presentationml/2006/main">
  <p:tag name="NUM" val="3"/>
</p:tagLst>
</file>

<file path=ppt/tags/tag239.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40.xml><?xml version="1.0" encoding="utf-8"?>
<p:tagLst xmlns:a="http://schemas.openxmlformats.org/drawingml/2006/main" xmlns:r="http://schemas.openxmlformats.org/officeDocument/2006/relationships" xmlns:p="http://schemas.openxmlformats.org/presentationml/2006/main">
  <p:tag name="NUM" val="1"/>
</p:tagLst>
</file>

<file path=ppt/tags/tag241.xml><?xml version="1.0" encoding="utf-8"?>
<p:tagLst xmlns:a="http://schemas.openxmlformats.org/drawingml/2006/main" xmlns:r="http://schemas.openxmlformats.org/officeDocument/2006/relationships" xmlns:p="http://schemas.openxmlformats.org/presentationml/2006/main">
  <p:tag name="NUM" val="1"/>
</p:tagLst>
</file>

<file path=ppt/tags/tag242.xml><?xml version="1.0" encoding="utf-8"?>
<p:tagLst xmlns:a="http://schemas.openxmlformats.org/drawingml/2006/main" xmlns:r="http://schemas.openxmlformats.org/officeDocument/2006/relationships" xmlns:p="http://schemas.openxmlformats.org/presentationml/2006/main">
  <p:tag name="NUM" val="1"/>
</p:tagLst>
</file>

<file path=ppt/tags/tag243.xml><?xml version="1.0" encoding="utf-8"?>
<p:tagLst xmlns:a="http://schemas.openxmlformats.org/drawingml/2006/main" xmlns:r="http://schemas.openxmlformats.org/officeDocument/2006/relationships" xmlns:p="http://schemas.openxmlformats.org/presentationml/2006/main">
  <p:tag name="NUM" val="2"/>
</p:tagLst>
</file>

<file path=ppt/tags/tag244.xml><?xml version="1.0" encoding="utf-8"?>
<p:tagLst xmlns:a="http://schemas.openxmlformats.org/drawingml/2006/main" xmlns:r="http://schemas.openxmlformats.org/officeDocument/2006/relationships" xmlns:p="http://schemas.openxmlformats.org/presentationml/2006/main">
  <p:tag name="NUM" val="1"/>
</p:tagLst>
</file>

<file path=ppt/tags/tag245.xml><?xml version="1.0" encoding="utf-8"?>
<p:tagLst xmlns:a="http://schemas.openxmlformats.org/drawingml/2006/main" xmlns:r="http://schemas.openxmlformats.org/officeDocument/2006/relationships" xmlns:p="http://schemas.openxmlformats.org/presentationml/2006/main">
  <p:tag name="NUM" val="2"/>
</p:tagLst>
</file>

<file path=ppt/tags/tag246.xml><?xml version="1.0" encoding="utf-8"?>
<p:tagLst xmlns:a="http://schemas.openxmlformats.org/drawingml/2006/main" xmlns:r="http://schemas.openxmlformats.org/officeDocument/2006/relationships" xmlns:p="http://schemas.openxmlformats.org/presentationml/2006/main">
  <p:tag name="NUM" val="1"/>
</p:tagLst>
</file>

<file path=ppt/tags/tag247.xml><?xml version="1.0" encoding="utf-8"?>
<p:tagLst xmlns:a="http://schemas.openxmlformats.org/drawingml/2006/main" xmlns:r="http://schemas.openxmlformats.org/officeDocument/2006/relationships" xmlns:p="http://schemas.openxmlformats.org/presentationml/2006/main">
  <p:tag name="NUM" val="1"/>
</p:tagLst>
</file>

<file path=ppt/tags/tag248.xml><?xml version="1.0" encoding="utf-8"?>
<p:tagLst xmlns:a="http://schemas.openxmlformats.org/drawingml/2006/main" xmlns:r="http://schemas.openxmlformats.org/officeDocument/2006/relationships" xmlns:p="http://schemas.openxmlformats.org/presentationml/2006/main">
  <p:tag name="NUM" val="2"/>
</p:tagLst>
</file>

<file path=ppt/tags/tag249.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5"/>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7"/>
</p:tagLst>
</file>

<file path=ppt/tags/tag37.xml><?xml version="1.0" encoding="utf-8"?>
<p:tagLst xmlns:a="http://schemas.openxmlformats.org/drawingml/2006/main" xmlns:r="http://schemas.openxmlformats.org/officeDocument/2006/relationships" xmlns:p="http://schemas.openxmlformats.org/presentationml/2006/main">
  <p:tag name="NUM" val="9"/>
</p:tagLst>
</file>

<file path=ppt/tags/tag38.xml><?xml version="1.0" encoding="utf-8"?>
<p:tagLst xmlns:a="http://schemas.openxmlformats.org/drawingml/2006/main" xmlns:r="http://schemas.openxmlformats.org/officeDocument/2006/relationships" xmlns:p="http://schemas.openxmlformats.org/presentationml/2006/main">
  <p:tag name="NUM" val="10"/>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4"/>
</p:tagLst>
</file>

<file path=ppt/tags/tag47.xml><?xml version="1.0" encoding="utf-8"?>
<p:tagLst xmlns:a="http://schemas.openxmlformats.org/drawingml/2006/main" xmlns:r="http://schemas.openxmlformats.org/officeDocument/2006/relationships" xmlns:p="http://schemas.openxmlformats.org/presentationml/2006/main">
  <p:tag name="NUM" val="5"/>
</p:tagLst>
</file>

<file path=ppt/tags/tag48.xml><?xml version="1.0" encoding="utf-8"?>
<p:tagLst xmlns:a="http://schemas.openxmlformats.org/drawingml/2006/main" xmlns:r="http://schemas.openxmlformats.org/officeDocument/2006/relationships" xmlns:p="http://schemas.openxmlformats.org/presentationml/2006/main">
  <p:tag name="NUM" val="6"/>
</p:tagLst>
</file>

<file path=ppt/tags/tag49.xml><?xml version="1.0" encoding="utf-8"?>
<p:tagLst xmlns:a="http://schemas.openxmlformats.org/drawingml/2006/main" xmlns:r="http://schemas.openxmlformats.org/officeDocument/2006/relationships" xmlns:p="http://schemas.openxmlformats.org/presentationml/2006/main">
  <p:tag name="NUM" val="7"/>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8"/>
</p:tagLst>
</file>

<file path=ppt/tags/tag51.xml><?xml version="1.0" encoding="utf-8"?>
<p:tagLst xmlns:a="http://schemas.openxmlformats.org/drawingml/2006/main" xmlns:r="http://schemas.openxmlformats.org/officeDocument/2006/relationships" xmlns:p="http://schemas.openxmlformats.org/presentationml/2006/main">
  <p:tag name="NUM" val="9"/>
</p:tagLst>
</file>

<file path=ppt/tags/tag52.xml><?xml version="1.0" encoding="utf-8"?>
<p:tagLst xmlns:a="http://schemas.openxmlformats.org/drawingml/2006/main" xmlns:r="http://schemas.openxmlformats.org/officeDocument/2006/relationships" xmlns:p="http://schemas.openxmlformats.org/presentationml/2006/main">
  <p:tag name="NUM" val="10"/>
</p:tagLst>
</file>

<file path=ppt/tags/tag53.xml><?xml version="1.0" encoding="utf-8"?>
<p:tagLst xmlns:a="http://schemas.openxmlformats.org/drawingml/2006/main" xmlns:r="http://schemas.openxmlformats.org/officeDocument/2006/relationships" xmlns:p="http://schemas.openxmlformats.org/presentationml/2006/main">
  <p:tag name="NUM" val="11"/>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4"/>
</p:tagLst>
</file>

<file path=ppt/tags/tag62.xml><?xml version="1.0" encoding="utf-8"?>
<p:tagLst xmlns:a="http://schemas.openxmlformats.org/drawingml/2006/main" xmlns:r="http://schemas.openxmlformats.org/officeDocument/2006/relationships" xmlns:p="http://schemas.openxmlformats.org/presentationml/2006/main">
  <p:tag name="NUM" val="5"/>
</p:tagLst>
</file>

<file path=ppt/tags/tag63.xml><?xml version="1.0" encoding="utf-8"?>
<p:tagLst xmlns:a="http://schemas.openxmlformats.org/drawingml/2006/main" xmlns:r="http://schemas.openxmlformats.org/officeDocument/2006/relationships" xmlns:p="http://schemas.openxmlformats.org/presentationml/2006/main">
  <p:tag name="NUM" val="6"/>
</p:tagLst>
</file>

<file path=ppt/tags/tag64.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8"/>
</p:tagLst>
</file>

<file path=ppt/tags/tag66.xml><?xml version="1.0" encoding="utf-8"?>
<p:tagLst xmlns:a="http://schemas.openxmlformats.org/drawingml/2006/main" xmlns:r="http://schemas.openxmlformats.org/officeDocument/2006/relationships" xmlns:p="http://schemas.openxmlformats.org/presentationml/2006/main">
  <p:tag name="NUM" val="9"/>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5"/>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3"/>
</p:tagLst>
</file>

<file path=ppt/tags/tag87.xml><?xml version="1.0" encoding="utf-8"?>
<p:tagLst xmlns:a="http://schemas.openxmlformats.org/drawingml/2006/main" xmlns:r="http://schemas.openxmlformats.org/officeDocument/2006/relationships" xmlns:p="http://schemas.openxmlformats.org/presentationml/2006/main">
  <p:tag name="NUM" val="4"/>
</p:tagLst>
</file>

<file path=ppt/tags/tag88.xml><?xml version="1.0" encoding="utf-8"?>
<p:tagLst xmlns:a="http://schemas.openxmlformats.org/drawingml/2006/main" xmlns:r="http://schemas.openxmlformats.org/officeDocument/2006/relationships" xmlns:p="http://schemas.openxmlformats.org/presentationml/2006/main">
  <p:tag name="NUM" val="5"/>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4"/>
</p:tagLst>
</file>

<file path=ppt/tags/tag9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450f158c-397a-4a9d-b005-a44c92e0fccb">
      <UserInfo>
        <DisplayName>GOMEZ, Paula</DisplayName>
        <AccountId>40</AccountId>
        <AccountType/>
      </UserInfo>
    </SharedWithUsers>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81D69F1A-508A-45DB-90E2-EC5E935AF217}">
  <ds:schemaRefs>
    <ds:schemaRef ds:uri="http://schemas.microsoft.com/sharepoint/v3/contenttype/forms"/>
  </ds:schemaRefs>
</ds:datastoreItem>
</file>

<file path=customXml/itemProps2.xml><?xml version="1.0" encoding="utf-8"?>
<ds:datastoreItem xmlns:ds="http://schemas.openxmlformats.org/officeDocument/2006/customXml" ds:itemID="{29A87B67-AD9B-4077-BFAE-040B2AFD33CB}"/>
</file>

<file path=customXml/itemProps3.xml><?xml version="1.0" encoding="utf-8"?>
<ds:datastoreItem xmlns:ds="http://schemas.openxmlformats.org/officeDocument/2006/customXml" ds:itemID="{C865DC2E-2B5D-413C-9596-43BA1DD810DF}">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1753</TotalTime>
  <Words>7540</Words>
  <Application>Microsoft Office PowerPoint</Application>
  <PresentationFormat>Widescreen</PresentationFormat>
  <Paragraphs>998</Paragraphs>
  <Slides>90</Slides>
  <Notes>60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90</vt:i4>
      </vt:variant>
    </vt:vector>
  </HeadingPairs>
  <TitlesOfParts>
    <vt:vector size="100" baseType="lpstr">
      <vt:lpstr>Arial</vt:lpstr>
      <vt:lpstr>Calibri</vt:lpstr>
      <vt:lpstr>Courier New</vt:lpstr>
      <vt:lpstr>Helvetica</vt:lpstr>
      <vt:lpstr>Source Sans Pro Bold</vt:lpstr>
      <vt:lpstr>Source Sans Pro Regular</vt:lpstr>
      <vt:lpstr>Tahoma</vt:lpstr>
      <vt:lpstr>Wingdings</vt:lpstr>
      <vt:lpstr>RRT_Theme_v3</vt:lpstr>
      <vt:lpstr>Chart</vt:lpstr>
      <vt:lpstr>Investigation d'une épidémie</vt:lpstr>
      <vt:lpstr>Introduction</vt:lpstr>
      <vt:lpstr>PowerPoint Presentation</vt:lpstr>
      <vt:lpstr>PowerPoint Presentation</vt:lpstr>
      <vt:lpstr>Sommaire</vt:lpstr>
      <vt:lpstr>PowerPoint Presentation</vt:lpstr>
      <vt:lpstr>PowerPoint Presentation</vt:lpstr>
      <vt:lpstr>Objectifs d’un système de surveillance en situation d’urgence</vt:lpstr>
      <vt:lpstr>Surveillance et intervention rapide</vt:lpstr>
      <vt:lpstr>PowerPoint Presentation</vt:lpstr>
      <vt:lpstr>PowerPoint Presentation</vt:lpstr>
      <vt:lpstr>Principes clés de la surveillance  en situation d’urgence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Objectifs de l’investigation d’une épidémie</vt:lpstr>
      <vt:lpstr>PowerPoint Presentation</vt:lpstr>
      <vt:lpstr>PowerPoint Presentation</vt:lpstr>
      <vt:lpstr>PowerPoint Presentation</vt:lpstr>
      <vt:lpstr>PowerPoint Presentation</vt:lpstr>
      <vt:lpstr>Etape 1:  Préparation du terrain </vt:lpstr>
      <vt:lpstr>PowerPoint Presentation</vt:lpstr>
      <vt:lpstr>Etape 2: Confirmation de l’existence d’une épidémie  </vt:lpstr>
      <vt:lpstr>PowerPoint Presentation</vt:lpstr>
      <vt:lpstr>Etape 3: Vérification du diagnostic   </vt:lpstr>
      <vt:lpstr>PowerPoint Presentation</vt:lpstr>
      <vt:lpstr>PowerPoint Presentation</vt:lpstr>
      <vt:lpstr>Etape 4:  Élaboration d’une définition de cas    </vt:lpstr>
      <vt:lpstr>PowerPoint Presentation</vt:lpstr>
      <vt:lpstr>PowerPoint Presentation</vt:lpstr>
      <vt:lpstr>Etape 5: Recherche systématique des cas et collecte des informations     </vt:lpstr>
      <vt:lpstr>PowerPoint Presentation</vt:lpstr>
      <vt:lpstr>PowerPoint Presentation</vt:lpstr>
      <vt:lpstr>Etape 6: Réalisation d’une épidémiologie  descriptive</vt:lpstr>
      <vt:lpstr>PowerPoint Presentation</vt:lpstr>
      <vt:lpstr>PowerPoint Presentation</vt:lpstr>
      <vt:lpstr>Temps: courbes épidémiques</vt:lpstr>
      <vt:lpstr>Utilisations d’une courbe épidémique</vt:lpstr>
      <vt:lpstr>PowerPoint Presentation</vt:lpstr>
      <vt:lpstr>PowerPoint Presentation</vt:lpstr>
      <vt:lpstr>Estimation de la période d’exposition</vt:lpstr>
      <vt:lpstr>Estimation de la période d’incubation à partir de la courbe épidémique </vt:lpstr>
      <vt:lpstr>Détermination de la source de transmission potentielle à partir de la courbe épidémique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Étude de cohorte pour l’investigation d’une épidémie</vt:lpstr>
      <vt:lpstr>PowerPoint Presentation</vt:lpstr>
      <vt:lpstr>PowerPoint Presentation</vt:lpstr>
      <vt:lpstr>PowerPoint Presentation</vt:lpstr>
      <vt:lpstr>Étude cas-témoins pour l’investigation d’une épidémie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Surveillance – Est-ce que les mesures de contrôle fonctionnent ?</vt:lpstr>
      <vt:lpstr>PowerPoint Presentation</vt:lpstr>
      <vt:lpstr>PowerPoint Presentation</vt:lpstr>
      <vt:lpstr>PowerPoint Presentation</vt:lpstr>
      <vt:lpstr>Messages clés</vt:lpstr>
      <vt:lpstr>PowerPoint Presentation</vt:lpstr>
      <vt:lpstr>Références  et lignes directrices</vt:lpstr>
      <vt:lpstr>PowerPoint Presentation</vt:lpstr>
      <vt:lpstr>PowerPoint Presentation</vt:lpstr>
      <vt:lpstr>Autres ressources d’apprentissage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Outbreak Investigation</dc:title>
  <dc:subject>outbreak investigation</dc:subject>
  <dc:creator>Pinto, A;Bayugo, Y;WHO SEARO CSR Subunit Bangkok</dc:creator>
  <dc:description/>
  <cp:lastModifiedBy>GOMEZ, Paula</cp:lastModifiedBy>
  <cp:revision>153</cp:revision>
  <cp:lastPrinted>2008-08-29T05:35:37Z</cp:lastPrinted>
  <dcterms:created xsi:type="dcterms:W3CDTF">1997-08-12T12:44:46Z</dcterms:created>
  <dcterms:modified xsi:type="dcterms:W3CDTF">2023-06-08T10:13:48Z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